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6"/>
  </p:notesMasterIdLst>
  <p:sldIdLst>
    <p:sldId id="265" r:id="rId2"/>
    <p:sldId id="320" r:id="rId3"/>
    <p:sldId id="267" r:id="rId4"/>
    <p:sldId id="258" r:id="rId5"/>
    <p:sldId id="259" r:id="rId6"/>
    <p:sldId id="264" r:id="rId7"/>
    <p:sldId id="261" r:id="rId8"/>
    <p:sldId id="322" r:id="rId9"/>
    <p:sldId id="273" r:id="rId10"/>
    <p:sldId id="277" r:id="rId11"/>
    <p:sldId id="284" r:id="rId12"/>
    <p:sldId id="272" r:id="rId13"/>
    <p:sldId id="324" r:id="rId14"/>
    <p:sldId id="317" r:id="rId15"/>
    <p:sldId id="281" r:id="rId16"/>
    <p:sldId id="323" r:id="rId17"/>
    <p:sldId id="325" r:id="rId18"/>
    <p:sldId id="318" r:id="rId19"/>
    <p:sldId id="285" r:id="rId20"/>
    <p:sldId id="287" r:id="rId21"/>
    <p:sldId id="319" r:id="rId22"/>
    <p:sldId id="260" r:id="rId23"/>
    <p:sldId id="270" r:id="rId24"/>
    <p:sldId id="282" r:id="rId25"/>
  </p:sldIdLst>
  <p:sldSz cx="9144000" cy="5143500" type="screen16x9"/>
  <p:notesSz cx="6858000" cy="9144000"/>
  <p:embeddedFontLst>
    <p:embeddedFont>
      <p:font typeface="Bebas Neue" panose="020B0606020202050201" pitchFamily="34" charset="0"/>
      <p:regular r:id="rId27"/>
    </p:embeddedFont>
    <p:embeddedFont>
      <p:font typeface="Fraunces" panose="020B0604020202020204" charset="0"/>
      <p:regular r:id="rId28"/>
      <p:bold r:id="rId29"/>
      <p:italic r:id="rId30"/>
      <p:boldItalic r:id="rId31"/>
    </p:embeddedFont>
    <p:embeddedFont>
      <p:font typeface="Gidugu" panose="020B0604020202020204" charset="0"/>
      <p:regular r:id="rId32"/>
    </p:embeddedFont>
    <p:embeddedFont>
      <p:font typeface="Poppins"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826F23D0-20D5-4053-80FC-3F8806017EC7}">
          <p14:sldIdLst>
            <p14:sldId id="265"/>
            <p14:sldId id="320"/>
            <p14:sldId id="267"/>
            <p14:sldId id="258"/>
          </p14:sldIdLst>
        </p14:section>
        <p14:section name="Movies" id="{12AFB293-DDEC-45DD-9FF0-F51B72B71075}">
          <p14:sldIdLst>
            <p14:sldId id="259"/>
            <p14:sldId id="264"/>
            <p14:sldId id="261"/>
            <p14:sldId id="322"/>
          </p14:sldIdLst>
        </p14:section>
        <p14:section name="Countries" id="{40212335-1C58-472F-BB12-40C0208758CE}">
          <p14:sldIdLst>
            <p14:sldId id="273"/>
            <p14:sldId id="277"/>
            <p14:sldId id="284"/>
            <p14:sldId id="272"/>
            <p14:sldId id="324"/>
          </p14:sldIdLst>
        </p14:section>
        <p14:section name="Rentals" id="{357648BB-CDB4-464D-BF2A-8A506D8B6504}">
          <p14:sldIdLst>
            <p14:sldId id="317"/>
            <p14:sldId id="281"/>
            <p14:sldId id="323"/>
            <p14:sldId id="325"/>
          </p14:sldIdLst>
        </p14:section>
        <p14:section name="Summary" id="{6235084A-D893-4CE5-A23A-64C128FB4860}">
          <p14:sldIdLst>
            <p14:sldId id="318"/>
            <p14:sldId id="285"/>
            <p14:sldId id="287"/>
          </p14:sldIdLst>
        </p14:section>
        <p14:section name="Recommendations" id="{8DE62E3F-CF06-42AF-8A3D-4B67C7E97A07}">
          <p14:sldIdLst>
            <p14:sldId id="319"/>
            <p14:sldId id="260"/>
          </p14:sldIdLst>
        </p14:section>
        <p14:section name="End" id="{022CD035-6288-4316-B07C-D3396BE9416F}">
          <p14:sldIdLst>
            <p14:sldId id="270"/>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0000"/>
    <a:srgbClr val="700000"/>
    <a:srgbClr val="FF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2E0E59-905D-45AD-A178-3106B682EB8A}">
  <a:tblStyle styleId="{FF2E0E59-905D-45AD-A178-3106B682EB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262b4ef0f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262b4ef0f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262b4ef0f0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262b4ef0f0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262b4ef0f0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262b4ef0f0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262b4ef0f0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262b4ef0f0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a:extLst>
            <a:ext uri="{FF2B5EF4-FFF2-40B4-BE49-F238E27FC236}">
              <a16:creationId xmlns:a16="http://schemas.microsoft.com/office/drawing/2014/main" id="{35033A86-31C6-2914-AAFA-838862A9B64E}"/>
            </a:ext>
          </a:extLst>
        </p:cNvPr>
        <p:cNvGrpSpPr/>
        <p:nvPr/>
      </p:nvGrpSpPr>
      <p:grpSpPr>
        <a:xfrm>
          <a:off x="0" y="0"/>
          <a:ext cx="0" cy="0"/>
          <a:chOff x="0" y="0"/>
          <a:chExt cx="0" cy="0"/>
        </a:xfrm>
      </p:grpSpPr>
      <p:sp>
        <p:nvSpPr>
          <p:cNvPr id="873" name="Google Shape;873;g1262b4ef0f0_0_677:notes">
            <a:extLst>
              <a:ext uri="{FF2B5EF4-FFF2-40B4-BE49-F238E27FC236}">
                <a16:creationId xmlns:a16="http://schemas.microsoft.com/office/drawing/2014/main" id="{68674351-7616-827A-5186-71D8C04F2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262b4ef0f0_0_677:notes">
            <a:extLst>
              <a:ext uri="{FF2B5EF4-FFF2-40B4-BE49-F238E27FC236}">
                <a16:creationId xmlns:a16="http://schemas.microsoft.com/office/drawing/2014/main" id="{2F4A3867-FA89-61D9-69F6-C9ECBAF03E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524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a:extLst>
            <a:ext uri="{FF2B5EF4-FFF2-40B4-BE49-F238E27FC236}">
              <a16:creationId xmlns:a16="http://schemas.microsoft.com/office/drawing/2014/main" id="{E84F07DC-1B64-1797-A886-FBF728BC56FD}"/>
            </a:ext>
          </a:extLst>
        </p:cNvPr>
        <p:cNvGrpSpPr/>
        <p:nvPr/>
      </p:nvGrpSpPr>
      <p:grpSpPr>
        <a:xfrm>
          <a:off x="0" y="0"/>
          <a:ext cx="0" cy="0"/>
          <a:chOff x="0" y="0"/>
          <a:chExt cx="0" cy="0"/>
        </a:xfrm>
      </p:grpSpPr>
      <p:sp>
        <p:nvSpPr>
          <p:cNvPr id="427" name="Google Shape;427;g125e10a0ff8_1_134:notes">
            <a:extLst>
              <a:ext uri="{FF2B5EF4-FFF2-40B4-BE49-F238E27FC236}">
                <a16:creationId xmlns:a16="http://schemas.microsoft.com/office/drawing/2014/main" id="{382A8EA5-1AAB-9EE0-4DC6-79CB26771F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25e10a0ff8_1_134:notes">
            <a:extLst>
              <a:ext uri="{FF2B5EF4-FFF2-40B4-BE49-F238E27FC236}">
                <a16:creationId xmlns:a16="http://schemas.microsoft.com/office/drawing/2014/main" id="{55209A5C-FE6C-2121-D154-33509E7C50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987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262b4ef0f0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262b4ef0f0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44127FE7-B029-4448-F133-CD868124A401}"/>
            </a:ext>
          </a:extLst>
        </p:cNvPr>
        <p:cNvGrpSpPr/>
        <p:nvPr/>
      </p:nvGrpSpPr>
      <p:grpSpPr>
        <a:xfrm>
          <a:off x="0" y="0"/>
          <a:ext cx="0" cy="0"/>
          <a:chOff x="0" y="0"/>
          <a:chExt cx="0" cy="0"/>
        </a:xfrm>
      </p:grpSpPr>
      <p:sp>
        <p:nvSpPr>
          <p:cNvPr id="441" name="Google Shape;441;g125e10a0ff8_1_163:notes">
            <a:extLst>
              <a:ext uri="{FF2B5EF4-FFF2-40B4-BE49-F238E27FC236}">
                <a16:creationId xmlns:a16="http://schemas.microsoft.com/office/drawing/2014/main" id="{79F428C8-7F3D-A383-938C-FEADBEEDE7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25e10a0ff8_1_163:notes">
            <a:extLst>
              <a:ext uri="{FF2B5EF4-FFF2-40B4-BE49-F238E27FC236}">
                <a16:creationId xmlns:a16="http://schemas.microsoft.com/office/drawing/2014/main" id="{4D5D7DB5-3C4B-A56A-ED08-66BB0D3DC8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3273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a:extLst>
            <a:ext uri="{FF2B5EF4-FFF2-40B4-BE49-F238E27FC236}">
              <a16:creationId xmlns:a16="http://schemas.microsoft.com/office/drawing/2014/main" id="{D43307E8-438A-26FD-C48B-35CC0BCEA51C}"/>
            </a:ext>
          </a:extLst>
        </p:cNvPr>
        <p:cNvGrpSpPr/>
        <p:nvPr/>
      </p:nvGrpSpPr>
      <p:grpSpPr>
        <a:xfrm>
          <a:off x="0" y="0"/>
          <a:ext cx="0" cy="0"/>
          <a:chOff x="0" y="0"/>
          <a:chExt cx="0" cy="0"/>
        </a:xfrm>
      </p:grpSpPr>
      <p:sp>
        <p:nvSpPr>
          <p:cNvPr id="873" name="Google Shape;873;g1262b4ef0f0_0_677:notes">
            <a:extLst>
              <a:ext uri="{FF2B5EF4-FFF2-40B4-BE49-F238E27FC236}">
                <a16:creationId xmlns:a16="http://schemas.microsoft.com/office/drawing/2014/main" id="{0A17E914-15D0-765B-3D11-9E73CFF34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262b4ef0f0_0_677:notes">
            <a:extLst>
              <a:ext uri="{FF2B5EF4-FFF2-40B4-BE49-F238E27FC236}">
                <a16:creationId xmlns:a16="http://schemas.microsoft.com/office/drawing/2014/main" id="{2F49033E-E7F4-4D4D-5F42-CF070F4419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832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a:extLst>
            <a:ext uri="{FF2B5EF4-FFF2-40B4-BE49-F238E27FC236}">
              <a16:creationId xmlns:a16="http://schemas.microsoft.com/office/drawing/2014/main" id="{EEEAC720-83E8-4A1B-C1A7-571F8E4959AF}"/>
            </a:ext>
          </a:extLst>
        </p:cNvPr>
        <p:cNvGrpSpPr/>
        <p:nvPr/>
      </p:nvGrpSpPr>
      <p:grpSpPr>
        <a:xfrm>
          <a:off x="0" y="0"/>
          <a:ext cx="0" cy="0"/>
          <a:chOff x="0" y="0"/>
          <a:chExt cx="0" cy="0"/>
        </a:xfrm>
      </p:grpSpPr>
      <p:sp>
        <p:nvSpPr>
          <p:cNvPr id="614" name="Google Shape;614;g1262b4ef0f0_0_323:notes">
            <a:extLst>
              <a:ext uri="{FF2B5EF4-FFF2-40B4-BE49-F238E27FC236}">
                <a16:creationId xmlns:a16="http://schemas.microsoft.com/office/drawing/2014/main" id="{95AE0AE1-797A-9A36-DAD6-407698378D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262b4ef0f0_0_323:notes">
            <a:extLst>
              <a:ext uri="{FF2B5EF4-FFF2-40B4-BE49-F238E27FC236}">
                <a16:creationId xmlns:a16="http://schemas.microsoft.com/office/drawing/2014/main" id="{016D95C2-8472-6B97-B852-8475F081C2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467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2282ddfc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2282ddfc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a:extLst>
            <a:ext uri="{FF2B5EF4-FFF2-40B4-BE49-F238E27FC236}">
              <a16:creationId xmlns:a16="http://schemas.microsoft.com/office/drawing/2014/main" id="{30613E84-D7AC-9897-F356-B68F7BD9ABA8}"/>
            </a:ext>
          </a:extLst>
        </p:cNvPr>
        <p:cNvGrpSpPr/>
        <p:nvPr/>
      </p:nvGrpSpPr>
      <p:grpSpPr>
        <a:xfrm>
          <a:off x="0" y="0"/>
          <a:ext cx="0" cy="0"/>
          <a:chOff x="0" y="0"/>
          <a:chExt cx="0" cy="0"/>
        </a:xfrm>
      </p:grpSpPr>
      <p:sp>
        <p:nvSpPr>
          <p:cNvPr id="614" name="Google Shape;614;g1262b4ef0f0_0_323:notes">
            <a:extLst>
              <a:ext uri="{FF2B5EF4-FFF2-40B4-BE49-F238E27FC236}">
                <a16:creationId xmlns:a16="http://schemas.microsoft.com/office/drawing/2014/main" id="{46CFC98A-A002-0CF3-8F21-4A943374C6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262b4ef0f0_0_323:notes">
            <a:extLst>
              <a:ext uri="{FF2B5EF4-FFF2-40B4-BE49-F238E27FC236}">
                <a16:creationId xmlns:a16="http://schemas.microsoft.com/office/drawing/2014/main" id="{7BC9CAD2-EA1D-2864-BFE1-6BD38F5232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14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2282ddfc8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2282ddfc8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a:extLst>
            <a:ext uri="{FF2B5EF4-FFF2-40B4-BE49-F238E27FC236}">
              <a16:creationId xmlns:a16="http://schemas.microsoft.com/office/drawing/2014/main" id="{ED075849-8DB8-1173-9EC1-7AB8B2EDEAEA}"/>
            </a:ext>
          </a:extLst>
        </p:cNvPr>
        <p:cNvGrpSpPr/>
        <p:nvPr/>
      </p:nvGrpSpPr>
      <p:grpSpPr>
        <a:xfrm>
          <a:off x="0" y="0"/>
          <a:ext cx="0" cy="0"/>
          <a:chOff x="0" y="0"/>
          <a:chExt cx="0" cy="0"/>
        </a:xfrm>
      </p:grpSpPr>
      <p:sp>
        <p:nvSpPr>
          <p:cNvPr id="427" name="Google Shape;427;g125e10a0ff8_1_134:notes">
            <a:extLst>
              <a:ext uri="{FF2B5EF4-FFF2-40B4-BE49-F238E27FC236}">
                <a16:creationId xmlns:a16="http://schemas.microsoft.com/office/drawing/2014/main" id="{D46DBE51-848A-E612-3193-34E132AC40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25e10a0ff8_1_134:notes">
            <a:extLst>
              <a:ext uri="{FF2B5EF4-FFF2-40B4-BE49-F238E27FC236}">
                <a16:creationId xmlns:a16="http://schemas.microsoft.com/office/drawing/2014/main" id="{36A4C1CC-741D-10A6-BD29-85A06F41E5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005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25dbc9e73f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25dbc9e73f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262b4ef0f0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262b4ef0f0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2282ddfc8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2282ddfc8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262b4ef0f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262b4ef0f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5e10a0ff8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25e10a0ff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25e10a0ff8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25e10a0ff8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262b4ef0f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262b4ef0f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25e10a0ff8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25e10a0ff8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0C528DAD-3764-2E11-869C-CC82BCD66A91}"/>
            </a:ext>
          </a:extLst>
        </p:cNvPr>
        <p:cNvGrpSpPr/>
        <p:nvPr/>
      </p:nvGrpSpPr>
      <p:grpSpPr>
        <a:xfrm>
          <a:off x="0" y="0"/>
          <a:ext cx="0" cy="0"/>
          <a:chOff x="0" y="0"/>
          <a:chExt cx="0" cy="0"/>
        </a:xfrm>
      </p:grpSpPr>
      <p:sp>
        <p:nvSpPr>
          <p:cNvPr id="441" name="Google Shape;441;g125e10a0ff8_1_163:notes">
            <a:extLst>
              <a:ext uri="{FF2B5EF4-FFF2-40B4-BE49-F238E27FC236}">
                <a16:creationId xmlns:a16="http://schemas.microsoft.com/office/drawing/2014/main" id="{062CDB3D-8759-86C3-27C4-B02CF5BFD1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25e10a0ff8_1_163:notes">
            <a:extLst>
              <a:ext uri="{FF2B5EF4-FFF2-40B4-BE49-F238E27FC236}">
                <a16:creationId xmlns:a16="http://schemas.microsoft.com/office/drawing/2014/main" id="{D60D745A-20D1-CA9A-AF33-609EC080E8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7436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262b4ef0f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262b4ef0f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18" name="Google Shape;18;p3"/>
          <p:cNvSpPr/>
          <p:nvPr/>
        </p:nvSpPr>
        <p:spPr>
          <a:xfrm>
            <a:off x="363175" y="778300"/>
            <a:ext cx="2317875" cy="665075"/>
          </a:xfrm>
          <a:custGeom>
            <a:avLst/>
            <a:gdLst/>
            <a:ahLst/>
            <a:cxnLst/>
            <a:rect l="l" t="t" r="r" b="b"/>
            <a:pathLst>
              <a:path w="92715" h="26603" extrusionOk="0">
                <a:moveTo>
                  <a:pt x="0" y="17660"/>
                </a:moveTo>
                <a:cubicBezTo>
                  <a:pt x="8694" y="17660"/>
                  <a:pt x="17473" y="17766"/>
                  <a:pt x="26048" y="16336"/>
                </a:cubicBezTo>
                <a:cubicBezTo>
                  <a:pt x="29544" y="15753"/>
                  <a:pt x="34138" y="12947"/>
                  <a:pt x="36644" y="15453"/>
                </a:cubicBezTo>
                <a:cubicBezTo>
                  <a:pt x="37830" y="16639"/>
                  <a:pt x="34172" y="17793"/>
                  <a:pt x="32671" y="18543"/>
                </a:cubicBezTo>
                <a:cubicBezTo>
                  <a:pt x="28962" y="20398"/>
                  <a:pt x="25724" y="23600"/>
                  <a:pt x="21633" y="24283"/>
                </a:cubicBezTo>
                <a:cubicBezTo>
                  <a:pt x="19797" y="24589"/>
                  <a:pt x="14846" y="24932"/>
                  <a:pt x="16335" y="26049"/>
                </a:cubicBezTo>
                <a:cubicBezTo>
                  <a:pt x="18117" y="27385"/>
                  <a:pt x="20837" y="25845"/>
                  <a:pt x="22958" y="25166"/>
                </a:cubicBezTo>
                <a:cubicBezTo>
                  <a:pt x="32146" y="22226"/>
                  <a:pt x="41513" y="19356"/>
                  <a:pt x="49889" y="14570"/>
                </a:cubicBezTo>
                <a:cubicBezTo>
                  <a:pt x="55275" y="11492"/>
                  <a:pt x="60988" y="6487"/>
                  <a:pt x="67108" y="7506"/>
                </a:cubicBezTo>
                <a:cubicBezTo>
                  <a:pt x="68763" y="7782"/>
                  <a:pt x="65450" y="10607"/>
                  <a:pt x="64017" y="11479"/>
                </a:cubicBezTo>
                <a:cubicBezTo>
                  <a:pt x="59205" y="14408"/>
                  <a:pt x="47368" y="15714"/>
                  <a:pt x="49889" y="20751"/>
                </a:cubicBezTo>
                <a:cubicBezTo>
                  <a:pt x="51056" y="23083"/>
                  <a:pt x="55021" y="19622"/>
                  <a:pt x="57395" y="18543"/>
                </a:cubicBezTo>
                <a:cubicBezTo>
                  <a:pt x="69500" y="13040"/>
                  <a:pt x="80824" y="5952"/>
                  <a:pt x="92715" y="0"/>
                </a:cubicBezTo>
              </a:path>
            </a:pathLst>
          </a:custGeom>
          <a:noFill/>
          <a:ln w="9525" cap="flat" cmpd="sng">
            <a:solidFill>
              <a:srgbClr val="FFFFFF"/>
            </a:solidFill>
            <a:prstDash val="solid"/>
            <a:round/>
            <a:headEnd type="none" w="med" len="med"/>
            <a:tailEnd type="none" w="med" len="med"/>
          </a:ln>
        </p:spPr>
      </p:sp>
      <p:sp>
        <p:nvSpPr>
          <p:cNvPr id="19" name="Google Shape;19;p3"/>
          <p:cNvSpPr/>
          <p:nvPr/>
        </p:nvSpPr>
        <p:spPr>
          <a:xfrm>
            <a:off x="275725" y="3714213"/>
            <a:ext cx="1048575" cy="1072525"/>
          </a:xfrm>
          <a:custGeom>
            <a:avLst/>
            <a:gdLst/>
            <a:ahLst/>
            <a:cxnLst/>
            <a:rect l="l" t="t" r="r" b="b"/>
            <a:pathLst>
              <a:path w="41943" h="42901" extrusionOk="0">
                <a:moveTo>
                  <a:pt x="0" y="0"/>
                </a:moveTo>
                <a:cubicBezTo>
                  <a:pt x="6200" y="8267"/>
                  <a:pt x="11733" y="17029"/>
                  <a:pt x="18102" y="25166"/>
                </a:cubicBezTo>
                <a:cubicBezTo>
                  <a:pt x="21097" y="28992"/>
                  <a:pt x="23753" y="33073"/>
                  <a:pt x="26490" y="37087"/>
                </a:cubicBezTo>
                <a:cubicBezTo>
                  <a:pt x="27605" y="38723"/>
                  <a:pt x="31866" y="42901"/>
                  <a:pt x="30464" y="41502"/>
                </a:cubicBezTo>
                <a:cubicBezTo>
                  <a:pt x="24796" y="35847"/>
                  <a:pt x="19416" y="29467"/>
                  <a:pt x="16336" y="22076"/>
                </a:cubicBezTo>
                <a:cubicBezTo>
                  <a:pt x="15324" y="19647"/>
                  <a:pt x="13360" y="15993"/>
                  <a:pt x="13687" y="15012"/>
                </a:cubicBezTo>
                <a:cubicBezTo>
                  <a:pt x="14036" y="13965"/>
                  <a:pt x="14541" y="15714"/>
                  <a:pt x="15453" y="16336"/>
                </a:cubicBezTo>
                <a:cubicBezTo>
                  <a:pt x="19399" y="19026"/>
                  <a:pt x="19454" y="18944"/>
                  <a:pt x="23400" y="21634"/>
                </a:cubicBezTo>
                <a:cubicBezTo>
                  <a:pt x="29471" y="25773"/>
                  <a:pt x="34595" y="33555"/>
                  <a:pt x="41943" y="33555"/>
                </a:cubicBezTo>
              </a:path>
            </a:pathLst>
          </a:custGeom>
          <a:noFill/>
          <a:ln w="9525" cap="flat" cmpd="sng">
            <a:solidFill>
              <a:srgbClr val="FFFFFF"/>
            </a:solidFill>
            <a:prstDash val="solid"/>
            <a:round/>
            <a:headEnd type="none" w="med" len="med"/>
            <a:tailEnd type="none" w="med" len="med"/>
          </a:ln>
        </p:spPr>
      </p:sp>
      <p:pic>
        <p:nvPicPr>
          <p:cNvPr id="20" name="Google Shape;20;p3"/>
          <p:cNvPicPr preferRelativeResize="0"/>
          <p:nvPr/>
        </p:nvPicPr>
        <p:blipFill>
          <a:blip r:embed="rId4">
            <a:alphaModFix/>
          </a:blip>
          <a:stretch>
            <a:fillRect/>
          </a:stretch>
        </p:blipFill>
        <p:spPr>
          <a:xfrm>
            <a:off x="0" y="0"/>
            <a:ext cx="9143971" cy="5143500"/>
          </a:xfrm>
          <a:prstGeom prst="rect">
            <a:avLst/>
          </a:prstGeom>
          <a:noFill/>
          <a:ln>
            <a:noFill/>
          </a:ln>
        </p:spPr>
      </p:pic>
      <p:sp>
        <p:nvSpPr>
          <p:cNvPr id="21" name="Google Shape;21;p3"/>
          <p:cNvSpPr txBox="1">
            <a:spLocks noGrp="1"/>
          </p:cNvSpPr>
          <p:nvPr>
            <p:ph type="title"/>
          </p:nvPr>
        </p:nvSpPr>
        <p:spPr>
          <a:xfrm>
            <a:off x="3360213" y="1936075"/>
            <a:ext cx="4459500" cy="108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600"/>
              <a:buNone/>
              <a:defRPr sz="6000" b="1">
                <a:solidFill>
                  <a:schemeClr val="dk1"/>
                </a:solidFill>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1324288" y="2127188"/>
            <a:ext cx="1771200" cy="108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3360221" y="2950100"/>
            <a:ext cx="3037500" cy="48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3"/>
          <p:cNvSpPr/>
          <p:nvPr/>
        </p:nvSpPr>
        <p:spPr>
          <a:xfrm>
            <a:off x="6974650" y="3649812"/>
            <a:ext cx="2417225" cy="494950"/>
          </a:xfrm>
          <a:custGeom>
            <a:avLst/>
            <a:gdLst/>
            <a:ahLst/>
            <a:cxnLst/>
            <a:rect l="l" t="t" r="r" b="b"/>
            <a:pathLst>
              <a:path w="96689" h="19798" extrusionOk="0">
                <a:moveTo>
                  <a:pt x="0" y="19798"/>
                </a:moveTo>
                <a:cubicBezTo>
                  <a:pt x="16627" y="17842"/>
                  <a:pt x="32601" y="12036"/>
                  <a:pt x="48566" y="6995"/>
                </a:cubicBezTo>
                <a:cubicBezTo>
                  <a:pt x="55853" y="4694"/>
                  <a:pt x="63228" y="2668"/>
                  <a:pt x="70641" y="814"/>
                </a:cubicBezTo>
                <a:cubicBezTo>
                  <a:pt x="71120" y="694"/>
                  <a:pt x="71849" y="0"/>
                  <a:pt x="71524" y="372"/>
                </a:cubicBezTo>
                <a:cubicBezTo>
                  <a:pt x="65091" y="7722"/>
                  <a:pt x="55092" y="11011"/>
                  <a:pt x="46358" y="15383"/>
                </a:cubicBezTo>
                <a:cubicBezTo>
                  <a:pt x="45917" y="15604"/>
                  <a:pt x="46779" y="15115"/>
                  <a:pt x="47241" y="14942"/>
                </a:cubicBezTo>
                <a:cubicBezTo>
                  <a:pt x="54911" y="12067"/>
                  <a:pt x="62513" y="8453"/>
                  <a:pt x="70641" y="7436"/>
                </a:cubicBezTo>
                <a:cubicBezTo>
                  <a:pt x="73476" y="7081"/>
                  <a:pt x="65784" y="11642"/>
                  <a:pt x="65784" y="14500"/>
                </a:cubicBezTo>
                <a:cubicBezTo>
                  <a:pt x="65784" y="15383"/>
                  <a:pt x="67550" y="14500"/>
                  <a:pt x="68433" y="14500"/>
                </a:cubicBezTo>
                <a:cubicBezTo>
                  <a:pt x="74616" y="14500"/>
                  <a:pt x="80860" y="14965"/>
                  <a:pt x="86976" y="14059"/>
                </a:cubicBezTo>
                <a:cubicBezTo>
                  <a:pt x="90337" y="13561"/>
                  <a:pt x="93291" y="10968"/>
                  <a:pt x="96689" y="10968"/>
                </a:cubicBezTo>
              </a:path>
            </a:pathLst>
          </a:custGeom>
          <a:noFill/>
          <a:ln w="9525" cap="flat" cmpd="sng">
            <a:solidFill>
              <a:srgbClr val="FFFFFF"/>
            </a:solidFill>
            <a:prstDash val="solid"/>
            <a:round/>
            <a:headEnd type="none" w="med" len="med"/>
            <a:tailEnd type="none" w="med" len="med"/>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7">
  <p:cSld name="TITLE_ONLY_1_1_1_1_1_1_1">
    <p:bg>
      <p:bgPr>
        <a:blipFill>
          <a:blip r:embed="rId2">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p19"/>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138" name="Google Shape;138;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a:lvl1pPr>
            <a:lvl2pPr lvl="1" rtl="0">
              <a:spcBef>
                <a:spcPts val="0"/>
              </a:spcBef>
              <a:spcAft>
                <a:spcPts val="0"/>
              </a:spcAft>
              <a:buSzPts val="5200"/>
              <a:buNone/>
              <a:defRPr/>
            </a:lvl2pPr>
            <a:lvl3pPr lvl="2" rtl="0">
              <a:spcBef>
                <a:spcPts val="0"/>
              </a:spcBef>
              <a:spcAft>
                <a:spcPts val="0"/>
              </a:spcAft>
              <a:buSzPts val="5200"/>
              <a:buNone/>
              <a:defRPr/>
            </a:lvl3pPr>
            <a:lvl4pPr lvl="3" rtl="0">
              <a:spcBef>
                <a:spcPts val="0"/>
              </a:spcBef>
              <a:spcAft>
                <a:spcPts val="0"/>
              </a:spcAft>
              <a:buSzPts val="5200"/>
              <a:buNone/>
              <a:defRPr/>
            </a:lvl4pPr>
            <a:lvl5pPr lvl="4" rtl="0">
              <a:spcBef>
                <a:spcPts val="0"/>
              </a:spcBef>
              <a:spcAft>
                <a:spcPts val="0"/>
              </a:spcAft>
              <a:buSzPts val="5200"/>
              <a:buNone/>
              <a:defRPr/>
            </a:lvl5pPr>
            <a:lvl6pPr lvl="5" rtl="0">
              <a:spcBef>
                <a:spcPts val="0"/>
              </a:spcBef>
              <a:spcAft>
                <a:spcPts val="0"/>
              </a:spcAft>
              <a:buSzPts val="5200"/>
              <a:buNone/>
              <a:defRPr/>
            </a:lvl6pPr>
            <a:lvl7pPr lvl="6" rtl="0">
              <a:spcBef>
                <a:spcPts val="0"/>
              </a:spcBef>
              <a:spcAft>
                <a:spcPts val="0"/>
              </a:spcAft>
              <a:buSzPts val="5200"/>
              <a:buNone/>
              <a:defRPr/>
            </a:lvl7pPr>
            <a:lvl8pPr lvl="7" rtl="0">
              <a:spcBef>
                <a:spcPts val="0"/>
              </a:spcBef>
              <a:spcAft>
                <a:spcPts val="0"/>
              </a:spcAft>
              <a:buSzPts val="5200"/>
              <a:buNone/>
              <a:defRPr/>
            </a:lvl8pPr>
            <a:lvl9pPr lvl="8" rtl="0">
              <a:spcBef>
                <a:spcPts val="0"/>
              </a:spcBef>
              <a:spcAft>
                <a:spcPts val="0"/>
              </a:spcAft>
              <a:buSzPts val="5200"/>
              <a:buNone/>
              <a:defRPr/>
            </a:lvl9pPr>
          </a:lstStyle>
          <a:p>
            <a:endParaRPr/>
          </a:p>
        </p:txBody>
      </p:sp>
      <p:sp>
        <p:nvSpPr>
          <p:cNvPr id="139" name="Google Shape;139;p19"/>
          <p:cNvSpPr/>
          <p:nvPr/>
        </p:nvSpPr>
        <p:spPr>
          <a:xfrm>
            <a:off x="8599027" y="2826525"/>
            <a:ext cx="296850" cy="2096825"/>
          </a:xfrm>
          <a:custGeom>
            <a:avLst/>
            <a:gdLst/>
            <a:ahLst/>
            <a:cxnLst/>
            <a:rect l="l" t="t" r="r" b="b"/>
            <a:pathLst>
              <a:path w="11874" h="83873" extrusionOk="0">
                <a:moveTo>
                  <a:pt x="10992" y="0"/>
                </a:moveTo>
                <a:cubicBezTo>
                  <a:pt x="10992" y="19042"/>
                  <a:pt x="6641" y="37930"/>
                  <a:pt x="2174" y="56440"/>
                </a:cubicBezTo>
                <a:cubicBezTo>
                  <a:pt x="894" y="61744"/>
                  <a:pt x="851" y="67299"/>
                  <a:pt x="851" y="72755"/>
                </a:cubicBezTo>
                <a:cubicBezTo>
                  <a:pt x="851" y="75107"/>
                  <a:pt x="851" y="77458"/>
                  <a:pt x="851" y="79810"/>
                </a:cubicBezTo>
                <a:cubicBezTo>
                  <a:pt x="851" y="80839"/>
                  <a:pt x="1176" y="83873"/>
                  <a:pt x="851" y="82897"/>
                </a:cubicBezTo>
                <a:cubicBezTo>
                  <a:pt x="-1712" y="75208"/>
                  <a:pt x="2615" y="66750"/>
                  <a:pt x="2615" y="58645"/>
                </a:cubicBezTo>
                <a:cubicBezTo>
                  <a:pt x="2615" y="56729"/>
                  <a:pt x="1140" y="52913"/>
                  <a:pt x="3056" y="52913"/>
                </a:cubicBezTo>
                <a:cubicBezTo>
                  <a:pt x="7298" y="52913"/>
                  <a:pt x="5497" y="61066"/>
                  <a:pt x="6142" y="65259"/>
                </a:cubicBezTo>
                <a:cubicBezTo>
                  <a:pt x="6276" y="66131"/>
                  <a:pt x="6142" y="67905"/>
                  <a:pt x="6142" y="67023"/>
                </a:cubicBezTo>
                <a:cubicBezTo>
                  <a:pt x="6142" y="63592"/>
                  <a:pt x="5051" y="58784"/>
                  <a:pt x="7906" y="56881"/>
                </a:cubicBezTo>
                <a:cubicBezTo>
                  <a:pt x="11620" y="54405"/>
                  <a:pt x="11874" y="65206"/>
                  <a:pt x="11874" y="69669"/>
                </a:cubicBezTo>
              </a:path>
            </a:pathLst>
          </a:custGeom>
          <a:noFill/>
          <a:ln w="9525" cap="flat" cmpd="sng">
            <a:solidFill>
              <a:schemeClr val="lt1"/>
            </a:solidFill>
            <a:prstDash val="solid"/>
            <a:round/>
            <a:headEnd type="none" w="med" len="med"/>
            <a:tailEnd type="none" w="med" len="med"/>
          </a:ln>
        </p:spPr>
      </p:sp>
      <p:sp>
        <p:nvSpPr>
          <p:cNvPr id="140" name="Google Shape;140;p19"/>
          <p:cNvSpPr/>
          <p:nvPr/>
        </p:nvSpPr>
        <p:spPr>
          <a:xfrm>
            <a:off x="-253625" y="152871"/>
            <a:ext cx="1267700" cy="700450"/>
          </a:xfrm>
          <a:custGeom>
            <a:avLst/>
            <a:gdLst/>
            <a:ahLst/>
            <a:cxnLst/>
            <a:rect l="l" t="t" r="r" b="b"/>
            <a:pathLst>
              <a:path w="50708" h="28018" extrusionOk="0">
                <a:moveTo>
                  <a:pt x="0" y="28018"/>
                </a:moveTo>
                <a:cubicBezTo>
                  <a:pt x="10277" y="21852"/>
                  <a:pt x="19425" y="13847"/>
                  <a:pt x="29984" y="8176"/>
                </a:cubicBezTo>
                <a:cubicBezTo>
                  <a:pt x="34678" y="5655"/>
                  <a:pt x="39769" y="3944"/>
                  <a:pt x="44535" y="1562"/>
                </a:cubicBezTo>
                <a:cubicBezTo>
                  <a:pt x="45417" y="1121"/>
                  <a:pt x="48138" y="0"/>
                  <a:pt x="47181" y="239"/>
                </a:cubicBezTo>
                <a:cubicBezTo>
                  <a:pt x="38243" y="2473"/>
                  <a:pt x="31330" y="9774"/>
                  <a:pt x="24252" y="15672"/>
                </a:cubicBezTo>
                <a:cubicBezTo>
                  <a:pt x="22550" y="17090"/>
                  <a:pt x="15328" y="23063"/>
                  <a:pt x="15433" y="23168"/>
                </a:cubicBezTo>
                <a:cubicBezTo>
                  <a:pt x="18293" y="26028"/>
                  <a:pt x="23193" y="20820"/>
                  <a:pt x="26898" y="19199"/>
                </a:cubicBezTo>
                <a:cubicBezTo>
                  <a:pt x="34700" y="15786"/>
                  <a:pt x="42192" y="9940"/>
                  <a:pt x="50708" y="9940"/>
                </a:cubicBez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8">
  <p:cSld name="TITLE_ONLY_1_1_1_1_1_1_1_1">
    <p:bg>
      <p:bgPr>
        <a:blipFill>
          <a:blip r:embed="rId2">
            <a:alphaModFix/>
          </a:blip>
          <a:stretch>
            <a:fillRect/>
          </a:stretch>
        </a:blipFill>
        <a:effectLst/>
      </p:bgPr>
    </p:bg>
    <p:spTree>
      <p:nvGrpSpPr>
        <p:cNvPr id="1" name="Shape 141"/>
        <p:cNvGrpSpPr/>
        <p:nvPr/>
      </p:nvGrpSpPr>
      <p:grpSpPr>
        <a:xfrm>
          <a:off x="0" y="0"/>
          <a:ext cx="0" cy="0"/>
          <a:chOff x="0" y="0"/>
          <a:chExt cx="0" cy="0"/>
        </a:xfrm>
      </p:grpSpPr>
      <p:pic>
        <p:nvPicPr>
          <p:cNvPr id="142" name="Google Shape;142;p20"/>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143" name="Google Shape;143;p20"/>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144" name="Google Shape;144;p20"/>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sp>
        <p:nvSpPr>
          <p:cNvPr id="145" name="Google Shape;145;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a:lvl1pPr>
            <a:lvl2pPr lvl="1" rtl="0">
              <a:spcBef>
                <a:spcPts val="0"/>
              </a:spcBef>
              <a:spcAft>
                <a:spcPts val="0"/>
              </a:spcAft>
              <a:buSzPts val="5200"/>
              <a:buNone/>
              <a:defRPr/>
            </a:lvl2pPr>
            <a:lvl3pPr lvl="2" rtl="0">
              <a:spcBef>
                <a:spcPts val="0"/>
              </a:spcBef>
              <a:spcAft>
                <a:spcPts val="0"/>
              </a:spcAft>
              <a:buSzPts val="5200"/>
              <a:buNone/>
              <a:defRPr/>
            </a:lvl3pPr>
            <a:lvl4pPr lvl="3" rtl="0">
              <a:spcBef>
                <a:spcPts val="0"/>
              </a:spcBef>
              <a:spcAft>
                <a:spcPts val="0"/>
              </a:spcAft>
              <a:buSzPts val="5200"/>
              <a:buNone/>
              <a:defRPr/>
            </a:lvl4pPr>
            <a:lvl5pPr lvl="4" rtl="0">
              <a:spcBef>
                <a:spcPts val="0"/>
              </a:spcBef>
              <a:spcAft>
                <a:spcPts val="0"/>
              </a:spcAft>
              <a:buSzPts val="5200"/>
              <a:buNone/>
              <a:defRPr/>
            </a:lvl5pPr>
            <a:lvl6pPr lvl="5" rtl="0">
              <a:spcBef>
                <a:spcPts val="0"/>
              </a:spcBef>
              <a:spcAft>
                <a:spcPts val="0"/>
              </a:spcAft>
              <a:buSzPts val="5200"/>
              <a:buNone/>
              <a:defRPr/>
            </a:lvl6pPr>
            <a:lvl7pPr lvl="6" rtl="0">
              <a:spcBef>
                <a:spcPts val="0"/>
              </a:spcBef>
              <a:spcAft>
                <a:spcPts val="0"/>
              </a:spcAft>
              <a:buSzPts val="5200"/>
              <a:buNone/>
              <a:defRPr/>
            </a:lvl7pPr>
            <a:lvl8pPr lvl="7" rtl="0">
              <a:spcBef>
                <a:spcPts val="0"/>
              </a:spcBef>
              <a:spcAft>
                <a:spcPts val="0"/>
              </a:spcAft>
              <a:buSzPts val="5200"/>
              <a:buNone/>
              <a:defRPr/>
            </a:lvl8pPr>
            <a:lvl9pPr lvl="8" rtl="0">
              <a:spcBef>
                <a:spcPts val="0"/>
              </a:spcBef>
              <a:spcAft>
                <a:spcPts val="0"/>
              </a:spcAft>
              <a:buSzPts val="5200"/>
              <a:buNone/>
              <a:defRPr/>
            </a:lvl9pPr>
          </a:lstStyle>
          <a:p>
            <a:endParaRPr/>
          </a:p>
        </p:txBody>
      </p:sp>
      <p:sp>
        <p:nvSpPr>
          <p:cNvPr id="146" name="Google Shape;146;p20"/>
          <p:cNvSpPr/>
          <p:nvPr/>
        </p:nvSpPr>
        <p:spPr>
          <a:xfrm>
            <a:off x="6713250" y="4423087"/>
            <a:ext cx="2061375" cy="343600"/>
          </a:xfrm>
          <a:custGeom>
            <a:avLst/>
            <a:gdLst/>
            <a:ahLst/>
            <a:cxnLst/>
            <a:rect l="l" t="t" r="r" b="b"/>
            <a:pathLst>
              <a:path w="82455" h="13744" extrusionOk="0">
                <a:moveTo>
                  <a:pt x="0" y="13744"/>
                </a:moveTo>
                <a:cubicBezTo>
                  <a:pt x="14528" y="13744"/>
                  <a:pt x="28812" y="9392"/>
                  <a:pt x="42771" y="5366"/>
                </a:cubicBezTo>
                <a:cubicBezTo>
                  <a:pt x="47566" y="3983"/>
                  <a:pt x="52616" y="3499"/>
                  <a:pt x="57322" y="1838"/>
                </a:cubicBezTo>
                <a:cubicBezTo>
                  <a:pt x="58442" y="1443"/>
                  <a:pt x="60367" y="1796"/>
                  <a:pt x="59527" y="957"/>
                </a:cubicBezTo>
                <a:cubicBezTo>
                  <a:pt x="56524" y="-2039"/>
                  <a:pt x="51306" y="3056"/>
                  <a:pt x="47180" y="4043"/>
                </a:cubicBezTo>
                <a:cubicBezTo>
                  <a:pt x="41924" y="5300"/>
                  <a:pt x="41877" y="5089"/>
                  <a:pt x="36598" y="6248"/>
                </a:cubicBezTo>
                <a:cubicBezTo>
                  <a:pt x="33420" y="6946"/>
                  <a:pt x="25037" y="7033"/>
                  <a:pt x="27338" y="9334"/>
                </a:cubicBezTo>
                <a:cubicBezTo>
                  <a:pt x="29001" y="10997"/>
                  <a:pt x="32065" y="9666"/>
                  <a:pt x="34393" y="9334"/>
                </a:cubicBezTo>
                <a:cubicBezTo>
                  <a:pt x="42813" y="8131"/>
                  <a:pt x="51081" y="5931"/>
                  <a:pt x="59527" y="4925"/>
                </a:cubicBezTo>
                <a:cubicBezTo>
                  <a:pt x="63616" y="4438"/>
                  <a:pt x="67755" y="4484"/>
                  <a:pt x="71873" y="4484"/>
                </a:cubicBezTo>
                <a:cubicBezTo>
                  <a:pt x="72755" y="4484"/>
                  <a:pt x="74507" y="4339"/>
                  <a:pt x="73637" y="4484"/>
                </a:cubicBezTo>
                <a:cubicBezTo>
                  <a:pt x="65617" y="5821"/>
                  <a:pt x="57697" y="7735"/>
                  <a:pt x="49826" y="9775"/>
                </a:cubicBezTo>
                <a:cubicBezTo>
                  <a:pt x="48204" y="10195"/>
                  <a:pt x="43300" y="11098"/>
                  <a:pt x="44976" y="11098"/>
                </a:cubicBezTo>
                <a:cubicBezTo>
                  <a:pt x="57469" y="11098"/>
                  <a:pt x="69962" y="11098"/>
                  <a:pt x="82455" y="11098"/>
                </a:cubicBezTo>
              </a:path>
            </a:pathLst>
          </a:custGeom>
          <a:noFill/>
          <a:ln w="9525" cap="flat" cmpd="sng">
            <a:solidFill>
              <a:schemeClr val="lt1"/>
            </a:solidFill>
            <a:prstDash val="solid"/>
            <a:round/>
            <a:headEnd type="none" w="med" len="med"/>
            <a:tailEnd type="none" w="med" len="med"/>
          </a:ln>
        </p:spPr>
      </p:sp>
      <p:sp>
        <p:nvSpPr>
          <p:cNvPr id="147" name="Google Shape;147;p20"/>
          <p:cNvSpPr/>
          <p:nvPr/>
        </p:nvSpPr>
        <p:spPr>
          <a:xfrm>
            <a:off x="374725" y="346250"/>
            <a:ext cx="352750" cy="1986350"/>
          </a:xfrm>
          <a:custGeom>
            <a:avLst/>
            <a:gdLst/>
            <a:ahLst/>
            <a:cxnLst/>
            <a:rect l="l" t="t" r="r" b="b"/>
            <a:pathLst>
              <a:path w="14110" h="79454" extrusionOk="0">
                <a:moveTo>
                  <a:pt x="0" y="0"/>
                </a:moveTo>
                <a:cubicBezTo>
                  <a:pt x="4151" y="16597"/>
                  <a:pt x="3643" y="34147"/>
                  <a:pt x="7937" y="50708"/>
                </a:cubicBezTo>
                <a:cubicBezTo>
                  <a:pt x="9435" y="56486"/>
                  <a:pt x="10251" y="62427"/>
                  <a:pt x="11023" y="68346"/>
                </a:cubicBezTo>
                <a:cubicBezTo>
                  <a:pt x="11330" y="70696"/>
                  <a:pt x="11905" y="73031"/>
                  <a:pt x="11905" y="75401"/>
                </a:cubicBezTo>
                <a:cubicBezTo>
                  <a:pt x="11905" y="76577"/>
                  <a:pt x="12431" y="79980"/>
                  <a:pt x="11905" y="78928"/>
                </a:cubicBezTo>
                <a:cubicBezTo>
                  <a:pt x="8747" y="72612"/>
                  <a:pt x="11023" y="64824"/>
                  <a:pt x="11023" y="57763"/>
                </a:cubicBezTo>
                <a:cubicBezTo>
                  <a:pt x="11023" y="51692"/>
                  <a:pt x="8819" y="45755"/>
                  <a:pt x="8819" y="39684"/>
                </a:cubicBezTo>
                <a:cubicBezTo>
                  <a:pt x="8819" y="35837"/>
                  <a:pt x="9388" y="31992"/>
                  <a:pt x="10142" y="28220"/>
                </a:cubicBezTo>
                <a:cubicBezTo>
                  <a:pt x="11141" y="23224"/>
                  <a:pt x="9713" y="30765"/>
                  <a:pt x="10582" y="22929"/>
                </a:cubicBezTo>
                <a:cubicBezTo>
                  <a:pt x="10679" y="22052"/>
                  <a:pt x="10582" y="19401"/>
                  <a:pt x="10582" y="20283"/>
                </a:cubicBezTo>
                <a:cubicBezTo>
                  <a:pt x="10582" y="28161"/>
                  <a:pt x="14110" y="35775"/>
                  <a:pt x="14110" y="43653"/>
                </a:cubicBez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48"/>
        <p:cNvGrpSpPr/>
        <p:nvPr/>
      </p:nvGrpSpPr>
      <p:grpSpPr>
        <a:xfrm>
          <a:off x="0" y="0"/>
          <a:ext cx="0" cy="0"/>
          <a:chOff x="0" y="0"/>
          <a:chExt cx="0" cy="0"/>
        </a:xfrm>
      </p:grpSpPr>
      <p:pic>
        <p:nvPicPr>
          <p:cNvPr id="149" name="Google Shape;149;p21"/>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150" name="Google Shape;150;p21"/>
          <p:cNvSpPr/>
          <p:nvPr/>
        </p:nvSpPr>
        <p:spPr>
          <a:xfrm>
            <a:off x="363175" y="778300"/>
            <a:ext cx="2317875" cy="665075"/>
          </a:xfrm>
          <a:custGeom>
            <a:avLst/>
            <a:gdLst/>
            <a:ahLst/>
            <a:cxnLst/>
            <a:rect l="l" t="t" r="r" b="b"/>
            <a:pathLst>
              <a:path w="92715" h="26603" extrusionOk="0">
                <a:moveTo>
                  <a:pt x="0" y="17660"/>
                </a:moveTo>
                <a:cubicBezTo>
                  <a:pt x="8694" y="17660"/>
                  <a:pt x="17473" y="17766"/>
                  <a:pt x="26048" y="16336"/>
                </a:cubicBezTo>
                <a:cubicBezTo>
                  <a:pt x="29544" y="15753"/>
                  <a:pt x="34138" y="12947"/>
                  <a:pt x="36644" y="15453"/>
                </a:cubicBezTo>
                <a:cubicBezTo>
                  <a:pt x="37830" y="16639"/>
                  <a:pt x="34172" y="17793"/>
                  <a:pt x="32671" y="18543"/>
                </a:cubicBezTo>
                <a:cubicBezTo>
                  <a:pt x="28962" y="20398"/>
                  <a:pt x="25724" y="23600"/>
                  <a:pt x="21633" y="24283"/>
                </a:cubicBezTo>
                <a:cubicBezTo>
                  <a:pt x="19797" y="24589"/>
                  <a:pt x="14846" y="24932"/>
                  <a:pt x="16335" y="26049"/>
                </a:cubicBezTo>
                <a:cubicBezTo>
                  <a:pt x="18117" y="27385"/>
                  <a:pt x="20837" y="25845"/>
                  <a:pt x="22958" y="25166"/>
                </a:cubicBezTo>
                <a:cubicBezTo>
                  <a:pt x="32146" y="22226"/>
                  <a:pt x="41513" y="19356"/>
                  <a:pt x="49889" y="14570"/>
                </a:cubicBezTo>
                <a:cubicBezTo>
                  <a:pt x="55275" y="11492"/>
                  <a:pt x="60988" y="6487"/>
                  <a:pt x="67108" y="7506"/>
                </a:cubicBezTo>
                <a:cubicBezTo>
                  <a:pt x="68763" y="7782"/>
                  <a:pt x="65450" y="10607"/>
                  <a:pt x="64017" y="11479"/>
                </a:cubicBezTo>
                <a:cubicBezTo>
                  <a:pt x="59205" y="14408"/>
                  <a:pt x="47368" y="15714"/>
                  <a:pt x="49889" y="20751"/>
                </a:cubicBezTo>
                <a:cubicBezTo>
                  <a:pt x="51056" y="23083"/>
                  <a:pt x="55021" y="19622"/>
                  <a:pt x="57395" y="18543"/>
                </a:cubicBezTo>
                <a:cubicBezTo>
                  <a:pt x="69500" y="13040"/>
                  <a:pt x="80824" y="5952"/>
                  <a:pt x="92715" y="0"/>
                </a:cubicBezTo>
              </a:path>
            </a:pathLst>
          </a:custGeom>
          <a:noFill/>
          <a:ln w="9525" cap="flat" cmpd="sng">
            <a:solidFill>
              <a:srgbClr val="FFFFFF"/>
            </a:solidFill>
            <a:prstDash val="solid"/>
            <a:round/>
            <a:headEnd type="none" w="med" len="med"/>
            <a:tailEnd type="none" w="med" len="med"/>
          </a:ln>
        </p:spPr>
      </p:sp>
      <p:sp>
        <p:nvSpPr>
          <p:cNvPr id="151" name="Google Shape;151;p21"/>
          <p:cNvSpPr/>
          <p:nvPr/>
        </p:nvSpPr>
        <p:spPr>
          <a:xfrm>
            <a:off x="275725" y="3714213"/>
            <a:ext cx="1048575" cy="1072525"/>
          </a:xfrm>
          <a:custGeom>
            <a:avLst/>
            <a:gdLst/>
            <a:ahLst/>
            <a:cxnLst/>
            <a:rect l="l" t="t" r="r" b="b"/>
            <a:pathLst>
              <a:path w="41943" h="42901" extrusionOk="0">
                <a:moveTo>
                  <a:pt x="0" y="0"/>
                </a:moveTo>
                <a:cubicBezTo>
                  <a:pt x="6200" y="8267"/>
                  <a:pt x="11733" y="17029"/>
                  <a:pt x="18102" y="25166"/>
                </a:cubicBezTo>
                <a:cubicBezTo>
                  <a:pt x="21097" y="28992"/>
                  <a:pt x="23753" y="33073"/>
                  <a:pt x="26490" y="37087"/>
                </a:cubicBezTo>
                <a:cubicBezTo>
                  <a:pt x="27605" y="38723"/>
                  <a:pt x="31866" y="42901"/>
                  <a:pt x="30464" y="41502"/>
                </a:cubicBezTo>
                <a:cubicBezTo>
                  <a:pt x="24796" y="35847"/>
                  <a:pt x="19416" y="29467"/>
                  <a:pt x="16336" y="22076"/>
                </a:cubicBezTo>
                <a:cubicBezTo>
                  <a:pt x="15324" y="19647"/>
                  <a:pt x="13360" y="15993"/>
                  <a:pt x="13687" y="15012"/>
                </a:cubicBezTo>
                <a:cubicBezTo>
                  <a:pt x="14036" y="13965"/>
                  <a:pt x="14541" y="15714"/>
                  <a:pt x="15453" y="16336"/>
                </a:cubicBezTo>
                <a:cubicBezTo>
                  <a:pt x="19399" y="19026"/>
                  <a:pt x="19454" y="18944"/>
                  <a:pt x="23400" y="21634"/>
                </a:cubicBezTo>
                <a:cubicBezTo>
                  <a:pt x="29471" y="25773"/>
                  <a:pt x="34595" y="33555"/>
                  <a:pt x="41943" y="33555"/>
                </a:cubicBezTo>
              </a:path>
            </a:pathLst>
          </a:custGeom>
          <a:noFill/>
          <a:ln w="9525" cap="flat" cmpd="sng">
            <a:solidFill>
              <a:srgbClr val="FFFFFF"/>
            </a:solidFill>
            <a:prstDash val="solid"/>
            <a:round/>
            <a:headEnd type="none" w="med" len="med"/>
            <a:tailEnd type="none" w="med" len="med"/>
          </a:ln>
        </p:spPr>
      </p:sp>
      <p:pic>
        <p:nvPicPr>
          <p:cNvPr id="152" name="Google Shape;152;p21"/>
          <p:cNvPicPr preferRelativeResize="0"/>
          <p:nvPr/>
        </p:nvPicPr>
        <p:blipFill>
          <a:blip r:embed="rId4">
            <a:alphaModFix/>
          </a:blip>
          <a:stretch>
            <a:fillRect/>
          </a:stretch>
        </p:blipFill>
        <p:spPr>
          <a:xfrm>
            <a:off x="0" y="0"/>
            <a:ext cx="9143971" cy="5143500"/>
          </a:xfrm>
          <a:prstGeom prst="rect">
            <a:avLst/>
          </a:prstGeom>
          <a:noFill/>
          <a:ln>
            <a:noFill/>
          </a:ln>
        </p:spPr>
      </p:pic>
      <p:sp>
        <p:nvSpPr>
          <p:cNvPr id="153" name="Google Shape;153;p21"/>
          <p:cNvSpPr txBox="1">
            <a:spLocks noGrp="1"/>
          </p:cNvSpPr>
          <p:nvPr>
            <p:ph type="title"/>
          </p:nvPr>
        </p:nvSpPr>
        <p:spPr>
          <a:xfrm>
            <a:off x="1310300" y="1936075"/>
            <a:ext cx="4459500" cy="108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3600"/>
              <a:buNone/>
              <a:defRPr sz="6000" b="1">
                <a:solidFill>
                  <a:schemeClr val="dk1"/>
                </a:solidFill>
                <a:latin typeface="Poppins"/>
                <a:ea typeface="Poppins"/>
                <a:cs typeface="Poppins"/>
                <a:sym typeface="Poppi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 name="Google Shape;154;p21"/>
          <p:cNvSpPr txBox="1">
            <a:spLocks noGrp="1"/>
          </p:cNvSpPr>
          <p:nvPr>
            <p:ph type="title" idx="2" hasCustomPrompt="1"/>
          </p:nvPr>
        </p:nvSpPr>
        <p:spPr>
          <a:xfrm>
            <a:off x="6062475" y="2127188"/>
            <a:ext cx="1771200" cy="1087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5" name="Google Shape;155;p21"/>
          <p:cNvSpPr txBox="1">
            <a:spLocks noGrp="1"/>
          </p:cNvSpPr>
          <p:nvPr>
            <p:ph type="subTitle" idx="1"/>
          </p:nvPr>
        </p:nvSpPr>
        <p:spPr>
          <a:xfrm>
            <a:off x="1310300" y="2873900"/>
            <a:ext cx="4459500" cy="48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1"/>
          <p:cNvSpPr/>
          <p:nvPr/>
        </p:nvSpPr>
        <p:spPr>
          <a:xfrm>
            <a:off x="6974650" y="3649812"/>
            <a:ext cx="2417225" cy="494950"/>
          </a:xfrm>
          <a:custGeom>
            <a:avLst/>
            <a:gdLst/>
            <a:ahLst/>
            <a:cxnLst/>
            <a:rect l="l" t="t" r="r" b="b"/>
            <a:pathLst>
              <a:path w="96689" h="19798" extrusionOk="0">
                <a:moveTo>
                  <a:pt x="0" y="19798"/>
                </a:moveTo>
                <a:cubicBezTo>
                  <a:pt x="16627" y="17842"/>
                  <a:pt x="32601" y="12036"/>
                  <a:pt x="48566" y="6995"/>
                </a:cubicBezTo>
                <a:cubicBezTo>
                  <a:pt x="55853" y="4694"/>
                  <a:pt x="63228" y="2668"/>
                  <a:pt x="70641" y="814"/>
                </a:cubicBezTo>
                <a:cubicBezTo>
                  <a:pt x="71120" y="694"/>
                  <a:pt x="71849" y="0"/>
                  <a:pt x="71524" y="372"/>
                </a:cubicBezTo>
                <a:cubicBezTo>
                  <a:pt x="65091" y="7722"/>
                  <a:pt x="55092" y="11011"/>
                  <a:pt x="46358" y="15383"/>
                </a:cubicBezTo>
                <a:cubicBezTo>
                  <a:pt x="45917" y="15604"/>
                  <a:pt x="46779" y="15115"/>
                  <a:pt x="47241" y="14942"/>
                </a:cubicBezTo>
                <a:cubicBezTo>
                  <a:pt x="54911" y="12067"/>
                  <a:pt x="62513" y="8453"/>
                  <a:pt x="70641" y="7436"/>
                </a:cubicBezTo>
                <a:cubicBezTo>
                  <a:pt x="73476" y="7081"/>
                  <a:pt x="65784" y="11642"/>
                  <a:pt x="65784" y="14500"/>
                </a:cubicBezTo>
                <a:cubicBezTo>
                  <a:pt x="65784" y="15383"/>
                  <a:pt x="67550" y="14500"/>
                  <a:pt x="68433" y="14500"/>
                </a:cubicBezTo>
                <a:cubicBezTo>
                  <a:pt x="74616" y="14500"/>
                  <a:pt x="80860" y="14965"/>
                  <a:pt x="86976" y="14059"/>
                </a:cubicBezTo>
                <a:cubicBezTo>
                  <a:pt x="90337" y="13561"/>
                  <a:pt x="93291" y="10968"/>
                  <a:pt x="96689" y="10968"/>
                </a:cubicBezTo>
              </a:path>
            </a:pathLst>
          </a:custGeom>
          <a:noFill/>
          <a:ln w="9525" cap="flat" cmpd="sng">
            <a:solidFill>
              <a:srgbClr val="FFFFFF"/>
            </a:solidFill>
            <a:prstDash val="solid"/>
            <a:round/>
            <a:headEnd type="none" w="med" len="med"/>
            <a:tailEnd type="none" w="med" len="med"/>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57"/>
        <p:cNvGrpSpPr/>
        <p:nvPr/>
      </p:nvGrpSpPr>
      <p:grpSpPr>
        <a:xfrm>
          <a:off x="0" y="0"/>
          <a:ext cx="0" cy="0"/>
          <a:chOff x="0" y="0"/>
          <a:chExt cx="0" cy="0"/>
        </a:xfrm>
      </p:grpSpPr>
      <p:pic>
        <p:nvPicPr>
          <p:cNvPr id="158" name="Google Shape;158;p22"/>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159" name="Google Shape;159;p22"/>
          <p:cNvSpPr txBox="1">
            <a:spLocks noGrp="1"/>
          </p:cNvSpPr>
          <p:nvPr>
            <p:ph type="title" hasCustomPrompt="1"/>
          </p:nvPr>
        </p:nvSpPr>
        <p:spPr>
          <a:xfrm>
            <a:off x="2590125" y="1163250"/>
            <a:ext cx="813900" cy="432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22"/>
          <p:cNvSpPr txBox="1">
            <a:spLocks noGrp="1"/>
          </p:cNvSpPr>
          <p:nvPr>
            <p:ph type="subTitle" idx="1"/>
          </p:nvPr>
        </p:nvSpPr>
        <p:spPr>
          <a:xfrm>
            <a:off x="2590125" y="1521125"/>
            <a:ext cx="4332000" cy="360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1" name="Google Shape;161;p22"/>
          <p:cNvSpPr txBox="1">
            <a:spLocks noGrp="1"/>
          </p:cNvSpPr>
          <p:nvPr>
            <p:ph type="title" idx="2"/>
          </p:nvPr>
        </p:nvSpPr>
        <p:spPr>
          <a:xfrm>
            <a:off x="1350900" y="445025"/>
            <a:ext cx="6442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a:lvl1pPr>
            <a:lvl2pPr lvl="1" rtl="0">
              <a:spcBef>
                <a:spcPts val="0"/>
              </a:spcBef>
              <a:spcAft>
                <a:spcPts val="0"/>
              </a:spcAft>
              <a:buSzPts val="5200"/>
              <a:buNone/>
              <a:defRPr/>
            </a:lvl2pPr>
            <a:lvl3pPr lvl="2" rtl="0">
              <a:spcBef>
                <a:spcPts val="0"/>
              </a:spcBef>
              <a:spcAft>
                <a:spcPts val="0"/>
              </a:spcAft>
              <a:buSzPts val="5200"/>
              <a:buNone/>
              <a:defRPr/>
            </a:lvl3pPr>
            <a:lvl4pPr lvl="3" rtl="0">
              <a:spcBef>
                <a:spcPts val="0"/>
              </a:spcBef>
              <a:spcAft>
                <a:spcPts val="0"/>
              </a:spcAft>
              <a:buSzPts val="5200"/>
              <a:buNone/>
              <a:defRPr/>
            </a:lvl4pPr>
            <a:lvl5pPr lvl="4" rtl="0">
              <a:spcBef>
                <a:spcPts val="0"/>
              </a:spcBef>
              <a:spcAft>
                <a:spcPts val="0"/>
              </a:spcAft>
              <a:buSzPts val="5200"/>
              <a:buNone/>
              <a:defRPr/>
            </a:lvl5pPr>
            <a:lvl6pPr lvl="5" rtl="0">
              <a:spcBef>
                <a:spcPts val="0"/>
              </a:spcBef>
              <a:spcAft>
                <a:spcPts val="0"/>
              </a:spcAft>
              <a:buSzPts val="5200"/>
              <a:buNone/>
              <a:defRPr/>
            </a:lvl6pPr>
            <a:lvl7pPr lvl="6" rtl="0">
              <a:spcBef>
                <a:spcPts val="0"/>
              </a:spcBef>
              <a:spcAft>
                <a:spcPts val="0"/>
              </a:spcAft>
              <a:buSzPts val="5200"/>
              <a:buNone/>
              <a:defRPr/>
            </a:lvl7pPr>
            <a:lvl8pPr lvl="7" rtl="0">
              <a:spcBef>
                <a:spcPts val="0"/>
              </a:spcBef>
              <a:spcAft>
                <a:spcPts val="0"/>
              </a:spcAft>
              <a:buSzPts val="5200"/>
              <a:buNone/>
              <a:defRPr/>
            </a:lvl8pPr>
            <a:lvl9pPr lvl="8" rtl="0">
              <a:spcBef>
                <a:spcPts val="0"/>
              </a:spcBef>
              <a:spcAft>
                <a:spcPts val="0"/>
              </a:spcAft>
              <a:buSzPts val="5200"/>
              <a:buNone/>
              <a:defRPr/>
            </a:lvl9pPr>
          </a:lstStyle>
          <a:p>
            <a:endParaRPr/>
          </a:p>
        </p:txBody>
      </p:sp>
      <p:sp>
        <p:nvSpPr>
          <p:cNvPr id="162" name="Google Shape;162;p22"/>
          <p:cNvSpPr txBox="1">
            <a:spLocks noGrp="1"/>
          </p:cNvSpPr>
          <p:nvPr>
            <p:ph type="subTitle" idx="3"/>
          </p:nvPr>
        </p:nvSpPr>
        <p:spPr>
          <a:xfrm>
            <a:off x="3563675" y="1172250"/>
            <a:ext cx="2652000" cy="432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latin typeface="Fraunces"/>
                <a:ea typeface="Fraunces"/>
                <a:cs typeface="Fraunces"/>
                <a:sym typeface="Fraunce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63" name="Google Shape;163;p22"/>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164" name="Google Shape;164;p22"/>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sp>
        <p:nvSpPr>
          <p:cNvPr id="165" name="Google Shape;165;p22"/>
          <p:cNvSpPr txBox="1">
            <a:spLocks noGrp="1"/>
          </p:cNvSpPr>
          <p:nvPr>
            <p:ph type="title" idx="4" hasCustomPrompt="1"/>
          </p:nvPr>
        </p:nvSpPr>
        <p:spPr>
          <a:xfrm>
            <a:off x="2590125" y="2030350"/>
            <a:ext cx="813900" cy="432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22"/>
          <p:cNvSpPr txBox="1">
            <a:spLocks noGrp="1"/>
          </p:cNvSpPr>
          <p:nvPr>
            <p:ph type="subTitle" idx="5"/>
          </p:nvPr>
        </p:nvSpPr>
        <p:spPr>
          <a:xfrm>
            <a:off x="2590125" y="2388225"/>
            <a:ext cx="4332000" cy="360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7" name="Google Shape;167;p22"/>
          <p:cNvSpPr txBox="1">
            <a:spLocks noGrp="1"/>
          </p:cNvSpPr>
          <p:nvPr>
            <p:ph type="subTitle" idx="6"/>
          </p:nvPr>
        </p:nvSpPr>
        <p:spPr>
          <a:xfrm>
            <a:off x="3563675" y="2039350"/>
            <a:ext cx="2652000" cy="432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100" b="1">
                <a:latin typeface="Fraunces"/>
                <a:ea typeface="Fraunces"/>
                <a:cs typeface="Fraunces"/>
                <a:sym typeface="Fraunce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8" name="Google Shape;168;p22"/>
          <p:cNvSpPr txBox="1">
            <a:spLocks noGrp="1"/>
          </p:cNvSpPr>
          <p:nvPr>
            <p:ph type="title" idx="7" hasCustomPrompt="1"/>
          </p:nvPr>
        </p:nvSpPr>
        <p:spPr>
          <a:xfrm>
            <a:off x="2590125" y="2906450"/>
            <a:ext cx="813900" cy="432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22"/>
          <p:cNvSpPr txBox="1">
            <a:spLocks noGrp="1"/>
          </p:cNvSpPr>
          <p:nvPr>
            <p:ph type="subTitle" idx="8"/>
          </p:nvPr>
        </p:nvSpPr>
        <p:spPr>
          <a:xfrm>
            <a:off x="2590125" y="3264325"/>
            <a:ext cx="4332000" cy="360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0" name="Google Shape;170;p22"/>
          <p:cNvSpPr txBox="1">
            <a:spLocks noGrp="1"/>
          </p:cNvSpPr>
          <p:nvPr>
            <p:ph type="subTitle" idx="9"/>
          </p:nvPr>
        </p:nvSpPr>
        <p:spPr>
          <a:xfrm>
            <a:off x="3563675" y="2915450"/>
            <a:ext cx="2652000" cy="432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100" b="1">
                <a:latin typeface="Fraunces"/>
                <a:ea typeface="Fraunces"/>
                <a:cs typeface="Fraunces"/>
                <a:sym typeface="Fraunce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1" name="Google Shape;171;p22"/>
          <p:cNvSpPr txBox="1">
            <a:spLocks noGrp="1"/>
          </p:cNvSpPr>
          <p:nvPr>
            <p:ph type="title" idx="13" hasCustomPrompt="1"/>
          </p:nvPr>
        </p:nvSpPr>
        <p:spPr>
          <a:xfrm>
            <a:off x="2590125" y="3791550"/>
            <a:ext cx="813900" cy="432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22"/>
          <p:cNvSpPr txBox="1">
            <a:spLocks noGrp="1"/>
          </p:cNvSpPr>
          <p:nvPr>
            <p:ph type="subTitle" idx="14"/>
          </p:nvPr>
        </p:nvSpPr>
        <p:spPr>
          <a:xfrm>
            <a:off x="2590125" y="4149425"/>
            <a:ext cx="4332000" cy="360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22"/>
          <p:cNvSpPr txBox="1">
            <a:spLocks noGrp="1"/>
          </p:cNvSpPr>
          <p:nvPr>
            <p:ph type="subTitle" idx="15"/>
          </p:nvPr>
        </p:nvSpPr>
        <p:spPr>
          <a:xfrm>
            <a:off x="3563675" y="3800550"/>
            <a:ext cx="2652000" cy="432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latin typeface="Fraunces"/>
                <a:ea typeface="Fraunces"/>
                <a:cs typeface="Fraunces"/>
                <a:sym typeface="Fraunce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4" name="Google Shape;174;p22"/>
          <p:cNvSpPr/>
          <p:nvPr/>
        </p:nvSpPr>
        <p:spPr>
          <a:xfrm>
            <a:off x="410075" y="445013"/>
            <a:ext cx="1524775" cy="937925"/>
          </a:xfrm>
          <a:custGeom>
            <a:avLst/>
            <a:gdLst/>
            <a:ahLst/>
            <a:cxnLst/>
            <a:rect l="l" t="t" r="r" b="b"/>
            <a:pathLst>
              <a:path w="60991" h="37517" extrusionOk="0">
                <a:moveTo>
                  <a:pt x="30969" y="0"/>
                </a:moveTo>
                <a:cubicBezTo>
                  <a:pt x="24352" y="11577"/>
                  <a:pt x="11627" y="18616"/>
                  <a:pt x="4037" y="29580"/>
                </a:cubicBezTo>
                <a:cubicBezTo>
                  <a:pt x="2538" y="31745"/>
                  <a:pt x="-1181" y="34622"/>
                  <a:pt x="505" y="36644"/>
                </a:cubicBezTo>
                <a:cubicBezTo>
                  <a:pt x="2993" y="39628"/>
                  <a:pt x="7841" y="33902"/>
                  <a:pt x="11101" y="31788"/>
                </a:cubicBezTo>
                <a:cubicBezTo>
                  <a:pt x="58850" y="815"/>
                  <a:pt x="-11049" y="45497"/>
                  <a:pt x="26995" y="21192"/>
                </a:cubicBezTo>
                <a:cubicBezTo>
                  <a:pt x="31334" y="18420"/>
                  <a:pt x="31459" y="18623"/>
                  <a:pt x="35825" y="15894"/>
                </a:cubicBezTo>
                <a:cubicBezTo>
                  <a:pt x="36761" y="15309"/>
                  <a:pt x="36901" y="13707"/>
                  <a:pt x="37591" y="14569"/>
                </a:cubicBezTo>
                <a:cubicBezTo>
                  <a:pt x="41914" y="19971"/>
                  <a:pt x="29203" y="26636"/>
                  <a:pt x="29203" y="33554"/>
                </a:cubicBezTo>
                <a:cubicBezTo>
                  <a:pt x="29203" y="35766"/>
                  <a:pt x="33613" y="33995"/>
                  <a:pt x="35825" y="33995"/>
                </a:cubicBezTo>
                <a:cubicBezTo>
                  <a:pt x="44260" y="33995"/>
                  <a:pt x="52808" y="33394"/>
                  <a:pt x="60991" y="31346"/>
                </a:cubicBezTo>
              </a:path>
            </a:pathLst>
          </a:custGeom>
          <a:noFill/>
          <a:ln w="9525" cap="flat" cmpd="sng">
            <a:solidFill>
              <a:srgbClr val="FFFFFF"/>
            </a:solidFill>
            <a:prstDash val="solid"/>
            <a:round/>
            <a:headEnd type="none" w="med" len="med"/>
            <a:tailEnd type="none" w="med" len="med"/>
          </a:ln>
        </p:spPr>
      </p:sp>
      <p:sp>
        <p:nvSpPr>
          <p:cNvPr id="175" name="Google Shape;175;p22"/>
          <p:cNvSpPr/>
          <p:nvPr/>
        </p:nvSpPr>
        <p:spPr>
          <a:xfrm>
            <a:off x="7242200" y="3107200"/>
            <a:ext cx="880400" cy="1710825"/>
          </a:xfrm>
          <a:custGeom>
            <a:avLst/>
            <a:gdLst/>
            <a:ahLst/>
            <a:cxnLst/>
            <a:rect l="l" t="t" r="r" b="b"/>
            <a:pathLst>
              <a:path w="35216" h="68433" extrusionOk="0">
                <a:moveTo>
                  <a:pt x="19763" y="0"/>
                </a:moveTo>
                <a:cubicBezTo>
                  <a:pt x="19763" y="17832"/>
                  <a:pt x="9831" y="34259"/>
                  <a:pt x="4311" y="51215"/>
                </a:cubicBezTo>
                <a:cubicBezTo>
                  <a:pt x="2852" y="55695"/>
                  <a:pt x="-1644" y="60860"/>
                  <a:pt x="779" y="64901"/>
                </a:cubicBezTo>
                <a:cubicBezTo>
                  <a:pt x="2225" y="67312"/>
                  <a:pt x="5530" y="61583"/>
                  <a:pt x="6960" y="59162"/>
                </a:cubicBezTo>
                <a:cubicBezTo>
                  <a:pt x="10964" y="52385"/>
                  <a:pt x="15348" y="44959"/>
                  <a:pt x="15348" y="37087"/>
                </a:cubicBezTo>
                <a:cubicBezTo>
                  <a:pt x="15348" y="35615"/>
                  <a:pt x="15407" y="40032"/>
                  <a:pt x="15348" y="41502"/>
                </a:cubicBezTo>
                <a:cubicBezTo>
                  <a:pt x="15152" y="46410"/>
                  <a:pt x="14287" y="51295"/>
                  <a:pt x="13141" y="56071"/>
                </a:cubicBezTo>
                <a:cubicBezTo>
                  <a:pt x="12666" y="58050"/>
                  <a:pt x="10437" y="59135"/>
                  <a:pt x="12258" y="60045"/>
                </a:cubicBezTo>
                <a:cubicBezTo>
                  <a:pt x="14079" y="60955"/>
                  <a:pt x="13526" y="58450"/>
                  <a:pt x="14907" y="56954"/>
                </a:cubicBezTo>
                <a:cubicBezTo>
                  <a:pt x="19179" y="52325"/>
                  <a:pt x="25983" y="40556"/>
                  <a:pt x="29918" y="45475"/>
                </a:cubicBezTo>
                <a:cubicBezTo>
                  <a:pt x="34824" y="51608"/>
                  <a:pt x="27362" y="68433"/>
                  <a:pt x="35216" y="68433"/>
                </a:cubicBezTo>
              </a:path>
            </a:pathLst>
          </a:custGeom>
          <a:noFill/>
          <a:ln w="9525" cap="flat" cmpd="sng">
            <a:solidFill>
              <a:srgbClr val="FFFFFF"/>
            </a:solidFill>
            <a:prstDash val="solid"/>
            <a:round/>
            <a:headEnd type="none" w="med" len="med"/>
            <a:tailEnd type="none" w="med" len="med"/>
          </a:ln>
        </p:spPr>
      </p:sp>
      <p:pic>
        <p:nvPicPr>
          <p:cNvPr id="176" name="Google Shape;176;p22"/>
          <p:cNvPicPr preferRelativeResize="0"/>
          <p:nvPr/>
        </p:nvPicPr>
        <p:blipFill rotWithShape="1">
          <a:blip r:embed="rId4">
            <a:alphaModFix/>
          </a:blip>
          <a:srcRect l="27202" r="7671" b="87963"/>
          <a:stretch/>
        </p:blipFill>
        <p:spPr>
          <a:xfrm rot="5400000">
            <a:off x="-1777239" y="2282000"/>
            <a:ext cx="5573976" cy="579501"/>
          </a:xfrm>
          <a:prstGeom prst="rect">
            <a:avLst/>
          </a:prstGeom>
          <a:noFill/>
          <a:ln>
            <a:noFill/>
          </a:ln>
        </p:spPr>
      </p:pic>
      <p:pic>
        <p:nvPicPr>
          <p:cNvPr id="177" name="Google Shape;177;p22"/>
          <p:cNvPicPr preferRelativeResize="0"/>
          <p:nvPr/>
        </p:nvPicPr>
        <p:blipFill rotWithShape="1">
          <a:blip r:embed="rId4">
            <a:alphaModFix/>
          </a:blip>
          <a:srcRect l="27202" r="7671" b="87963"/>
          <a:stretch/>
        </p:blipFill>
        <p:spPr>
          <a:xfrm rot="5400000">
            <a:off x="5347261" y="2282000"/>
            <a:ext cx="5573976" cy="579501"/>
          </a:xfrm>
          <a:prstGeom prst="rect">
            <a:avLst/>
          </a:prstGeom>
          <a:noFill/>
          <a:ln>
            <a:noFill/>
          </a:ln>
        </p:spPr>
      </p:pic>
      <p:sp>
        <p:nvSpPr>
          <p:cNvPr id="178" name="Google Shape;178;p22"/>
          <p:cNvSpPr/>
          <p:nvPr/>
        </p:nvSpPr>
        <p:spPr>
          <a:xfrm>
            <a:off x="1390800" y="4808229"/>
            <a:ext cx="1743950" cy="69550"/>
          </a:xfrm>
          <a:custGeom>
            <a:avLst/>
            <a:gdLst/>
            <a:ahLst/>
            <a:cxnLst/>
            <a:rect l="l" t="t" r="r" b="b"/>
            <a:pathLst>
              <a:path w="69758" h="2782" extrusionOk="0">
                <a:moveTo>
                  <a:pt x="0" y="344"/>
                </a:moveTo>
                <a:cubicBezTo>
                  <a:pt x="16189" y="344"/>
                  <a:pt x="32377" y="344"/>
                  <a:pt x="48566" y="344"/>
                </a:cubicBezTo>
                <a:cubicBezTo>
                  <a:pt x="52539" y="344"/>
                  <a:pt x="56513" y="344"/>
                  <a:pt x="60486" y="344"/>
                </a:cubicBezTo>
                <a:cubicBezTo>
                  <a:pt x="62694" y="344"/>
                  <a:pt x="64901" y="344"/>
                  <a:pt x="67109" y="344"/>
                </a:cubicBezTo>
                <a:cubicBezTo>
                  <a:pt x="67992" y="344"/>
                  <a:pt x="69758" y="344"/>
                  <a:pt x="68875" y="344"/>
                </a:cubicBezTo>
                <a:cubicBezTo>
                  <a:pt x="63722" y="344"/>
                  <a:pt x="58377" y="-631"/>
                  <a:pt x="53422" y="785"/>
                </a:cubicBezTo>
                <a:cubicBezTo>
                  <a:pt x="44912" y="3217"/>
                  <a:pt x="63475" y="-1092"/>
                  <a:pt x="47683" y="2551"/>
                </a:cubicBezTo>
                <a:cubicBezTo>
                  <a:pt x="46679" y="2783"/>
                  <a:pt x="43562" y="2551"/>
                  <a:pt x="44592" y="2551"/>
                </a:cubicBezTo>
                <a:cubicBezTo>
                  <a:pt x="46947" y="2551"/>
                  <a:pt x="49301" y="2551"/>
                  <a:pt x="51656" y="2551"/>
                </a:cubicBezTo>
              </a:path>
            </a:pathLst>
          </a:custGeom>
          <a:noFill/>
          <a:ln w="9525" cap="flat" cmpd="sng">
            <a:solidFill>
              <a:srgbClr val="FFFFFF"/>
            </a:solidFill>
            <a:prstDash val="solid"/>
            <a:round/>
            <a:headEnd type="none" w="med" len="med"/>
            <a:tailEnd type="none" w="med" len="med"/>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CUSTOM_1_1_1_1">
    <p:bg>
      <p:bgPr>
        <a:blipFill>
          <a:blip r:embed="rId2">
            <a:alphaModFix/>
          </a:blip>
          <a:stretch>
            <a:fillRect/>
          </a:stretch>
        </a:blipFill>
        <a:effectLst/>
      </p:bgPr>
    </p:bg>
    <p:spTree>
      <p:nvGrpSpPr>
        <p:cNvPr id="1" name="Shape 216"/>
        <p:cNvGrpSpPr/>
        <p:nvPr/>
      </p:nvGrpSpPr>
      <p:grpSpPr>
        <a:xfrm>
          <a:off x="0" y="0"/>
          <a:ext cx="0" cy="0"/>
          <a:chOff x="0" y="0"/>
          <a:chExt cx="0" cy="0"/>
        </a:xfrm>
      </p:grpSpPr>
      <p:pic>
        <p:nvPicPr>
          <p:cNvPr id="217" name="Google Shape;217;p28"/>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218" name="Google Shape;218;p28"/>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219" name="Google Shape;219;p28"/>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sp>
        <p:nvSpPr>
          <p:cNvPr id="220" name="Google Shape;220;p28"/>
          <p:cNvSpPr txBox="1">
            <a:spLocks noGrp="1"/>
          </p:cNvSpPr>
          <p:nvPr>
            <p:ph type="subTitle" idx="1"/>
          </p:nvPr>
        </p:nvSpPr>
        <p:spPr>
          <a:xfrm>
            <a:off x="2426550" y="3823400"/>
            <a:ext cx="4290900" cy="7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8"/>
          <p:cNvSpPr txBox="1">
            <a:spLocks noGrp="1"/>
          </p:cNvSpPr>
          <p:nvPr>
            <p:ph type="title"/>
          </p:nvPr>
        </p:nvSpPr>
        <p:spPr>
          <a:xfrm>
            <a:off x="1402350" y="445025"/>
            <a:ext cx="6339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a:lvl1pPr>
            <a:lvl2pPr lvl="1" algn="ctr" rtl="0">
              <a:spcBef>
                <a:spcPts val="0"/>
              </a:spcBef>
              <a:spcAft>
                <a:spcPts val="0"/>
              </a:spcAft>
              <a:buSzPts val="5200"/>
              <a:buNone/>
              <a:defRPr/>
            </a:lvl2pPr>
            <a:lvl3pPr lvl="2" algn="ctr" rtl="0">
              <a:spcBef>
                <a:spcPts val="0"/>
              </a:spcBef>
              <a:spcAft>
                <a:spcPts val="0"/>
              </a:spcAft>
              <a:buSzPts val="5200"/>
              <a:buNone/>
              <a:defRPr/>
            </a:lvl3pPr>
            <a:lvl4pPr lvl="3" algn="ctr" rtl="0">
              <a:spcBef>
                <a:spcPts val="0"/>
              </a:spcBef>
              <a:spcAft>
                <a:spcPts val="0"/>
              </a:spcAft>
              <a:buSzPts val="5200"/>
              <a:buNone/>
              <a:defRPr/>
            </a:lvl4pPr>
            <a:lvl5pPr lvl="4" algn="ctr" rtl="0">
              <a:spcBef>
                <a:spcPts val="0"/>
              </a:spcBef>
              <a:spcAft>
                <a:spcPts val="0"/>
              </a:spcAft>
              <a:buSzPts val="5200"/>
              <a:buNone/>
              <a:defRPr/>
            </a:lvl5pPr>
            <a:lvl6pPr lvl="5" algn="ctr" rtl="0">
              <a:spcBef>
                <a:spcPts val="0"/>
              </a:spcBef>
              <a:spcAft>
                <a:spcPts val="0"/>
              </a:spcAft>
              <a:buSzPts val="5200"/>
              <a:buNone/>
              <a:defRPr/>
            </a:lvl6pPr>
            <a:lvl7pPr lvl="6" algn="ctr" rtl="0">
              <a:spcBef>
                <a:spcPts val="0"/>
              </a:spcBef>
              <a:spcAft>
                <a:spcPts val="0"/>
              </a:spcAft>
              <a:buSzPts val="5200"/>
              <a:buNone/>
              <a:defRPr/>
            </a:lvl7pPr>
            <a:lvl8pPr lvl="7" algn="ctr" rtl="0">
              <a:spcBef>
                <a:spcPts val="0"/>
              </a:spcBef>
              <a:spcAft>
                <a:spcPts val="0"/>
              </a:spcAft>
              <a:buSzPts val="5200"/>
              <a:buNone/>
              <a:defRPr/>
            </a:lvl8pPr>
            <a:lvl9pPr lvl="8" algn="ctr" rtl="0">
              <a:spcBef>
                <a:spcPts val="0"/>
              </a:spcBef>
              <a:spcAft>
                <a:spcPts val="0"/>
              </a:spcAft>
              <a:buSzPts val="5200"/>
              <a:buNone/>
              <a:defRPr/>
            </a:lvl9pPr>
          </a:lstStyle>
          <a:p>
            <a:endParaRPr/>
          </a:p>
        </p:txBody>
      </p:sp>
      <p:sp>
        <p:nvSpPr>
          <p:cNvPr id="222" name="Google Shape;222;p28"/>
          <p:cNvSpPr/>
          <p:nvPr/>
        </p:nvSpPr>
        <p:spPr>
          <a:xfrm>
            <a:off x="1763675" y="4811352"/>
            <a:ext cx="2689750" cy="164850"/>
          </a:xfrm>
          <a:custGeom>
            <a:avLst/>
            <a:gdLst/>
            <a:ahLst/>
            <a:cxnLst/>
            <a:rect l="l" t="t" r="r" b="b"/>
            <a:pathLst>
              <a:path w="107590" h="6594" extrusionOk="0">
                <a:moveTo>
                  <a:pt x="0" y="2181"/>
                </a:moveTo>
                <a:cubicBezTo>
                  <a:pt x="20283" y="2181"/>
                  <a:pt x="40567" y="2181"/>
                  <a:pt x="60850" y="2181"/>
                </a:cubicBezTo>
                <a:cubicBezTo>
                  <a:pt x="70275" y="2181"/>
                  <a:pt x="80128" y="3396"/>
                  <a:pt x="89070" y="418"/>
                </a:cubicBezTo>
                <a:cubicBezTo>
                  <a:pt x="90325" y="0"/>
                  <a:pt x="87737" y="254"/>
                  <a:pt x="86425" y="418"/>
                </a:cubicBezTo>
                <a:cubicBezTo>
                  <a:pt x="82433" y="917"/>
                  <a:pt x="82454" y="1063"/>
                  <a:pt x="78488" y="1740"/>
                </a:cubicBezTo>
                <a:cubicBezTo>
                  <a:pt x="70311" y="3136"/>
                  <a:pt x="62070" y="4250"/>
                  <a:pt x="53795" y="4827"/>
                </a:cubicBezTo>
                <a:cubicBezTo>
                  <a:pt x="52011" y="4951"/>
                  <a:pt x="48504" y="3921"/>
                  <a:pt x="48504" y="5709"/>
                </a:cubicBezTo>
                <a:cubicBezTo>
                  <a:pt x="48504" y="8276"/>
                  <a:pt x="53486" y="4463"/>
                  <a:pt x="56000" y="3945"/>
                </a:cubicBezTo>
                <a:cubicBezTo>
                  <a:pt x="62855" y="2533"/>
                  <a:pt x="66498" y="1875"/>
                  <a:pt x="70992" y="1299"/>
                </a:cubicBezTo>
                <a:cubicBezTo>
                  <a:pt x="83096" y="-252"/>
                  <a:pt x="95387" y="418"/>
                  <a:pt x="107590" y="418"/>
                </a:cubicBezTo>
              </a:path>
            </a:pathLst>
          </a:custGeom>
          <a:noFill/>
          <a:ln w="9525" cap="flat" cmpd="sng">
            <a:solidFill>
              <a:schemeClr val="lt1"/>
            </a:solidFill>
            <a:prstDash val="solid"/>
            <a:round/>
            <a:headEnd type="none" w="med" len="med"/>
            <a:tailEnd type="none" w="med" len="med"/>
          </a:ln>
        </p:spPr>
      </p:sp>
      <p:sp>
        <p:nvSpPr>
          <p:cNvPr id="223" name="Google Shape;223;p28"/>
          <p:cNvSpPr/>
          <p:nvPr/>
        </p:nvSpPr>
        <p:spPr>
          <a:xfrm>
            <a:off x="6801425" y="-128922"/>
            <a:ext cx="2612575" cy="524225"/>
          </a:xfrm>
          <a:custGeom>
            <a:avLst/>
            <a:gdLst/>
            <a:ahLst/>
            <a:cxnLst/>
            <a:rect l="l" t="t" r="r" b="b"/>
            <a:pathLst>
              <a:path w="104503" h="20969" extrusionOk="0">
                <a:moveTo>
                  <a:pt x="0" y="12393"/>
                </a:moveTo>
                <a:cubicBezTo>
                  <a:pt x="24937" y="12393"/>
                  <a:pt x="49863" y="9515"/>
                  <a:pt x="74519" y="5779"/>
                </a:cubicBezTo>
                <a:cubicBezTo>
                  <a:pt x="83911" y="4356"/>
                  <a:pt x="94835" y="-3459"/>
                  <a:pt x="102739" y="1810"/>
                </a:cubicBezTo>
                <a:cubicBezTo>
                  <a:pt x="106956" y="4621"/>
                  <a:pt x="94421" y="8050"/>
                  <a:pt x="89511" y="9306"/>
                </a:cubicBezTo>
                <a:cubicBezTo>
                  <a:pt x="79392" y="11895"/>
                  <a:pt x="69219" y="14269"/>
                  <a:pt x="59086" y="16802"/>
                </a:cubicBezTo>
                <a:cubicBezTo>
                  <a:pt x="56535" y="17440"/>
                  <a:pt x="52031" y="17701"/>
                  <a:pt x="52031" y="20330"/>
                </a:cubicBezTo>
                <a:cubicBezTo>
                  <a:pt x="52031" y="21653"/>
                  <a:pt x="54680" y="20415"/>
                  <a:pt x="56000" y="20330"/>
                </a:cubicBezTo>
                <a:cubicBezTo>
                  <a:pt x="61298" y="19988"/>
                  <a:pt x="61334" y="20255"/>
                  <a:pt x="66582" y="19448"/>
                </a:cubicBezTo>
                <a:cubicBezTo>
                  <a:pt x="79159" y="17513"/>
                  <a:pt x="91777" y="15038"/>
                  <a:pt x="104503" y="15038"/>
                </a:cubicBez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31"/>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244" name="Google Shape;244;p31"/>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245" name="Google Shape;245;p31"/>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sp>
        <p:nvSpPr>
          <p:cNvPr id="246" name="Google Shape;246;p31"/>
          <p:cNvSpPr txBox="1">
            <a:spLocks noGrp="1"/>
          </p:cNvSpPr>
          <p:nvPr>
            <p:ph type="title"/>
          </p:nvPr>
        </p:nvSpPr>
        <p:spPr>
          <a:xfrm>
            <a:off x="1313100" y="445025"/>
            <a:ext cx="65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a:lvl1pPr>
            <a:lvl2pPr lvl="1" rtl="0">
              <a:spcBef>
                <a:spcPts val="0"/>
              </a:spcBef>
              <a:spcAft>
                <a:spcPts val="0"/>
              </a:spcAft>
              <a:buSzPts val="5200"/>
              <a:buNone/>
              <a:defRPr/>
            </a:lvl2pPr>
            <a:lvl3pPr lvl="2" rtl="0">
              <a:spcBef>
                <a:spcPts val="0"/>
              </a:spcBef>
              <a:spcAft>
                <a:spcPts val="0"/>
              </a:spcAft>
              <a:buSzPts val="5200"/>
              <a:buNone/>
              <a:defRPr/>
            </a:lvl3pPr>
            <a:lvl4pPr lvl="3" rtl="0">
              <a:spcBef>
                <a:spcPts val="0"/>
              </a:spcBef>
              <a:spcAft>
                <a:spcPts val="0"/>
              </a:spcAft>
              <a:buSzPts val="5200"/>
              <a:buNone/>
              <a:defRPr/>
            </a:lvl4pPr>
            <a:lvl5pPr lvl="4" rtl="0">
              <a:spcBef>
                <a:spcPts val="0"/>
              </a:spcBef>
              <a:spcAft>
                <a:spcPts val="0"/>
              </a:spcAft>
              <a:buSzPts val="5200"/>
              <a:buNone/>
              <a:defRPr/>
            </a:lvl5pPr>
            <a:lvl6pPr lvl="5" rtl="0">
              <a:spcBef>
                <a:spcPts val="0"/>
              </a:spcBef>
              <a:spcAft>
                <a:spcPts val="0"/>
              </a:spcAft>
              <a:buSzPts val="5200"/>
              <a:buNone/>
              <a:defRPr/>
            </a:lvl6pPr>
            <a:lvl7pPr lvl="6" rtl="0">
              <a:spcBef>
                <a:spcPts val="0"/>
              </a:spcBef>
              <a:spcAft>
                <a:spcPts val="0"/>
              </a:spcAft>
              <a:buSzPts val="5200"/>
              <a:buNone/>
              <a:defRPr/>
            </a:lvl7pPr>
            <a:lvl8pPr lvl="7" rtl="0">
              <a:spcBef>
                <a:spcPts val="0"/>
              </a:spcBef>
              <a:spcAft>
                <a:spcPts val="0"/>
              </a:spcAft>
              <a:buSzPts val="5200"/>
              <a:buNone/>
              <a:defRPr/>
            </a:lvl8pPr>
            <a:lvl9pPr lvl="8" rtl="0">
              <a:spcBef>
                <a:spcPts val="0"/>
              </a:spcBef>
              <a:spcAft>
                <a:spcPts val="0"/>
              </a:spcAft>
              <a:buSzPts val="5200"/>
              <a:buNone/>
              <a:defRPr/>
            </a:lvl9pPr>
          </a:lstStyle>
          <a:p>
            <a:endParaRPr/>
          </a:p>
        </p:txBody>
      </p:sp>
      <p:sp>
        <p:nvSpPr>
          <p:cNvPr id="247" name="Google Shape;247;p31"/>
          <p:cNvSpPr txBox="1">
            <a:spLocks noGrp="1"/>
          </p:cNvSpPr>
          <p:nvPr>
            <p:ph type="subTitle" idx="1"/>
          </p:nvPr>
        </p:nvSpPr>
        <p:spPr>
          <a:xfrm>
            <a:off x="3370950" y="1655600"/>
            <a:ext cx="3175800" cy="450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Poppins"/>
              <a:buNone/>
              <a:defRPr sz="2000" b="1">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9pPr>
          </a:lstStyle>
          <a:p>
            <a:endParaRPr/>
          </a:p>
        </p:txBody>
      </p:sp>
      <p:sp>
        <p:nvSpPr>
          <p:cNvPr id="248" name="Google Shape;248;p31"/>
          <p:cNvSpPr txBox="1">
            <a:spLocks noGrp="1"/>
          </p:cNvSpPr>
          <p:nvPr>
            <p:ph type="subTitle" idx="2"/>
          </p:nvPr>
        </p:nvSpPr>
        <p:spPr>
          <a:xfrm>
            <a:off x="3371128" y="2012997"/>
            <a:ext cx="31758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rgbClr val="000000"/>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31"/>
          <p:cNvSpPr txBox="1">
            <a:spLocks noGrp="1"/>
          </p:cNvSpPr>
          <p:nvPr>
            <p:ph type="subTitle" idx="3"/>
          </p:nvPr>
        </p:nvSpPr>
        <p:spPr>
          <a:xfrm>
            <a:off x="3371040" y="3066583"/>
            <a:ext cx="3175800" cy="450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Poppins"/>
              <a:buNone/>
              <a:defRPr sz="2000" b="1">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9pPr>
          </a:lstStyle>
          <a:p>
            <a:endParaRPr/>
          </a:p>
        </p:txBody>
      </p:sp>
      <p:sp>
        <p:nvSpPr>
          <p:cNvPr id="250" name="Google Shape;250;p31"/>
          <p:cNvSpPr txBox="1">
            <a:spLocks noGrp="1"/>
          </p:cNvSpPr>
          <p:nvPr>
            <p:ph type="subTitle" idx="4"/>
          </p:nvPr>
        </p:nvSpPr>
        <p:spPr>
          <a:xfrm>
            <a:off x="3371218" y="3423975"/>
            <a:ext cx="31758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rgbClr val="000000"/>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51" name="Google Shape;251;p31"/>
          <p:cNvPicPr preferRelativeResize="0"/>
          <p:nvPr/>
        </p:nvPicPr>
        <p:blipFill rotWithShape="1">
          <a:blip r:embed="rId4">
            <a:alphaModFix/>
          </a:blip>
          <a:srcRect l="27202" r="7671" b="87963"/>
          <a:stretch/>
        </p:blipFill>
        <p:spPr>
          <a:xfrm rot="5400000">
            <a:off x="-1777239" y="2282000"/>
            <a:ext cx="5573976" cy="579501"/>
          </a:xfrm>
          <a:prstGeom prst="rect">
            <a:avLst/>
          </a:prstGeom>
          <a:noFill/>
          <a:ln>
            <a:noFill/>
          </a:ln>
        </p:spPr>
      </p:pic>
      <p:pic>
        <p:nvPicPr>
          <p:cNvPr id="252" name="Google Shape;252;p31"/>
          <p:cNvPicPr preferRelativeResize="0"/>
          <p:nvPr/>
        </p:nvPicPr>
        <p:blipFill rotWithShape="1">
          <a:blip r:embed="rId4">
            <a:alphaModFix/>
          </a:blip>
          <a:srcRect l="27202" r="7671" b="87963"/>
          <a:stretch/>
        </p:blipFill>
        <p:spPr>
          <a:xfrm rot="5400000">
            <a:off x="5347261" y="2282000"/>
            <a:ext cx="5573976" cy="579501"/>
          </a:xfrm>
          <a:prstGeom prst="rect">
            <a:avLst/>
          </a:prstGeom>
          <a:noFill/>
          <a:ln>
            <a:noFill/>
          </a:ln>
        </p:spPr>
      </p:pic>
      <p:sp>
        <p:nvSpPr>
          <p:cNvPr id="253" name="Google Shape;253;p31"/>
          <p:cNvSpPr/>
          <p:nvPr/>
        </p:nvSpPr>
        <p:spPr>
          <a:xfrm>
            <a:off x="1829825" y="4659727"/>
            <a:ext cx="4343275" cy="265825"/>
          </a:xfrm>
          <a:custGeom>
            <a:avLst/>
            <a:gdLst/>
            <a:ahLst/>
            <a:cxnLst/>
            <a:rect l="l" t="t" r="r" b="b"/>
            <a:pathLst>
              <a:path w="173731" h="10633" extrusionOk="0">
                <a:moveTo>
                  <a:pt x="0" y="7364"/>
                </a:moveTo>
                <a:cubicBezTo>
                  <a:pt x="25242" y="8767"/>
                  <a:pt x="50561" y="7805"/>
                  <a:pt x="75842" y="7805"/>
                </a:cubicBezTo>
                <a:cubicBezTo>
                  <a:pt x="86450" y="7805"/>
                  <a:pt x="97263" y="8031"/>
                  <a:pt x="107589" y="5601"/>
                </a:cubicBezTo>
                <a:cubicBezTo>
                  <a:pt x="110088" y="5013"/>
                  <a:pt x="113271" y="5653"/>
                  <a:pt x="115085" y="3837"/>
                </a:cubicBezTo>
                <a:cubicBezTo>
                  <a:pt x="116387" y="2534"/>
                  <a:pt x="112027" y="1618"/>
                  <a:pt x="110235" y="1191"/>
                </a:cubicBezTo>
                <a:cubicBezTo>
                  <a:pt x="104657" y="-137"/>
                  <a:pt x="98244" y="-771"/>
                  <a:pt x="93038" y="1632"/>
                </a:cubicBezTo>
                <a:cubicBezTo>
                  <a:pt x="90164" y="2959"/>
                  <a:pt x="87252" y="4250"/>
                  <a:pt x="84220" y="5160"/>
                </a:cubicBezTo>
                <a:cubicBezTo>
                  <a:pt x="83552" y="5360"/>
                  <a:pt x="82203" y="5538"/>
                  <a:pt x="82897" y="5601"/>
                </a:cubicBezTo>
                <a:cubicBezTo>
                  <a:pt x="94021" y="6613"/>
                  <a:pt x="105238" y="5601"/>
                  <a:pt x="116408" y="5601"/>
                </a:cubicBezTo>
                <a:cubicBezTo>
                  <a:pt x="121993" y="5601"/>
                  <a:pt x="127579" y="5601"/>
                  <a:pt x="133164" y="5601"/>
                </a:cubicBezTo>
                <a:cubicBezTo>
                  <a:pt x="134046" y="5601"/>
                  <a:pt x="136434" y="4977"/>
                  <a:pt x="135810" y="5601"/>
                </a:cubicBezTo>
                <a:cubicBezTo>
                  <a:pt x="131385" y="10026"/>
                  <a:pt x="123467" y="7679"/>
                  <a:pt x="117290" y="8687"/>
                </a:cubicBezTo>
                <a:cubicBezTo>
                  <a:pt x="113781" y="9260"/>
                  <a:pt x="113760" y="9109"/>
                  <a:pt x="110235" y="9569"/>
                </a:cubicBezTo>
                <a:cubicBezTo>
                  <a:pt x="108689" y="9771"/>
                  <a:pt x="106047" y="8908"/>
                  <a:pt x="107149" y="10010"/>
                </a:cubicBezTo>
                <a:cubicBezTo>
                  <a:pt x="108396" y="11257"/>
                  <a:pt x="108913" y="10010"/>
                  <a:pt x="110676" y="10010"/>
                </a:cubicBezTo>
                <a:cubicBezTo>
                  <a:pt x="118488" y="10010"/>
                  <a:pt x="126252" y="8773"/>
                  <a:pt x="134046" y="8246"/>
                </a:cubicBezTo>
                <a:cubicBezTo>
                  <a:pt x="147296" y="7351"/>
                  <a:pt x="160451" y="4719"/>
                  <a:pt x="173731" y="4719"/>
                </a:cubicBezTo>
              </a:path>
            </a:pathLst>
          </a:custGeom>
          <a:noFill/>
          <a:ln w="9525" cap="flat" cmpd="sng">
            <a:solidFill>
              <a:schemeClr val="lt1"/>
            </a:solidFill>
            <a:prstDash val="solid"/>
            <a:round/>
            <a:headEnd type="none" w="med" len="med"/>
            <a:tailEnd type="none" w="med" len="med"/>
          </a:ln>
        </p:spPr>
      </p:sp>
      <p:sp>
        <p:nvSpPr>
          <p:cNvPr id="254" name="Google Shape;254;p31"/>
          <p:cNvSpPr/>
          <p:nvPr/>
        </p:nvSpPr>
        <p:spPr>
          <a:xfrm>
            <a:off x="6691200" y="147825"/>
            <a:ext cx="2204700" cy="269375"/>
          </a:xfrm>
          <a:custGeom>
            <a:avLst/>
            <a:gdLst/>
            <a:ahLst/>
            <a:cxnLst/>
            <a:rect l="l" t="t" r="r" b="b"/>
            <a:pathLst>
              <a:path w="88188" h="10775" extrusionOk="0">
                <a:moveTo>
                  <a:pt x="0" y="0"/>
                </a:moveTo>
                <a:cubicBezTo>
                  <a:pt x="16903" y="0"/>
                  <a:pt x="33805" y="0"/>
                  <a:pt x="50708" y="0"/>
                </a:cubicBezTo>
                <a:cubicBezTo>
                  <a:pt x="56881" y="0"/>
                  <a:pt x="63054" y="0"/>
                  <a:pt x="69227" y="0"/>
                </a:cubicBezTo>
                <a:cubicBezTo>
                  <a:pt x="71285" y="0"/>
                  <a:pt x="77459" y="0"/>
                  <a:pt x="75401" y="0"/>
                </a:cubicBezTo>
                <a:cubicBezTo>
                  <a:pt x="66631" y="0"/>
                  <a:pt x="58406" y="4358"/>
                  <a:pt x="49826" y="6173"/>
                </a:cubicBezTo>
                <a:cubicBezTo>
                  <a:pt x="47034" y="6764"/>
                  <a:pt x="41448" y="5083"/>
                  <a:pt x="41448" y="7937"/>
                </a:cubicBezTo>
                <a:cubicBezTo>
                  <a:pt x="41448" y="14738"/>
                  <a:pt x="54993" y="6651"/>
                  <a:pt x="61731" y="5732"/>
                </a:cubicBezTo>
                <a:cubicBezTo>
                  <a:pt x="70489" y="4538"/>
                  <a:pt x="79349" y="3968"/>
                  <a:pt x="88188" y="3968"/>
                </a:cubicBez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281"/>
        <p:cNvGrpSpPr/>
        <p:nvPr/>
      </p:nvGrpSpPr>
      <p:grpSpPr>
        <a:xfrm>
          <a:off x="0" y="0"/>
          <a:ext cx="0" cy="0"/>
          <a:chOff x="0" y="0"/>
          <a:chExt cx="0" cy="0"/>
        </a:xfrm>
      </p:grpSpPr>
      <p:pic>
        <p:nvPicPr>
          <p:cNvPr id="282" name="Google Shape;282;p34"/>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283" name="Google Shape;283;p34"/>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284" name="Google Shape;284;p34"/>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sp>
        <p:nvSpPr>
          <p:cNvPr id="285" name="Google Shape;285;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a:lvl1pPr>
            <a:lvl2pPr lvl="1" rtl="0">
              <a:spcBef>
                <a:spcPts val="0"/>
              </a:spcBef>
              <a:spcAft>
                <a:spcPts val="0"/>
              </a:spcAft>
              <a:buSzPts val="5200"/>
              <a:buNone/>
              <a:defRPr/>
            </a:lvl2pPr>
            <a:lvl3pPr lvl="2" rtl="0">
              <a:spcBef>
                <a:spcPts val="0"/>
              </a:spcBef>
              <a:spcAft>
                <a:spcPts val="0"/>
              </a:spcAft>
              <a:buSzPts val="5200"/>
              <a:buNone/>
              <a:defRPr/>
            </a:lvl3pPr>
            <a:lvl4pPr lvl="3" rtl="0">
              <a:spcBef>
                <a:spcPts val="0"/>
              </a:spcBef>
              <a:spcAft>
                <a:spcPts val="0"/>
              </a:spcAft>
              <a:buSzPts val="5200"/>
              <a:buNone/>
              <a:defRPr/>
            </a:lvl4pPr>
            <a:lvl5pPr lvl="4" rtl="0">
              <a:spcBef>
                <a:spcPts val="0"/>
              </a:spcBef>
              <a:spcAft>
                <a:spcPts val="0"/>
              </a:spcAft>
              <a:buSzPts val="5200"/>
              <a:buNone/>
              <a:defRPr/>
            </a:lvl5pPr>
            <a:lvl6pPr lvl="5" rtl="0">
              <a:spcBef>
                <a:spcPts val="0"/>
              </a:spcBef>
              <a:spcAft>
                <a:spcPts val="0"/>
              </a:spcAft>
              <a:buSzPts val="5200"/>
              <a:buNone/>
              <a:defRPr/>
            </a:lvl6pPr>
            <a:lvl7pPr lvl="6" rtl="0">
              <a:spcBef>
                <a:spcPts val="0"/>
              </a:spcBef>
              <a:spcAft>
                <a:spcPts val="0"/>
              </a:spcAft>
              <a:buSzPts val="5200"/>
              <a:buNone/>
              <a:defRPr/>
            </a:lvl7pPr>
            <a:lvl8pPr lvl="7" rtl="0">
              <a:spcBef>
                <a:spcPts val="0"/>
              </a:spcBef>
              <a:spcAft>
                <a:spcPts val="0"/>
              </a:spcAft>
              <a:buSzPts val="5200"/>
              <a:buNone/>
              <a:defRPr/>
            </a:lvl8pPr>
            <a:lvl9pPr lvl="8" rtl="0">
              <a:spcBef>
                <a:spcPts val="0"/>
              </a:spcBef>
              <a:spcAft>
                <a:spcPts val="0"/>
              </a:spcAft>
              <a:buSzPts val="5200"/>
              <a:buNone/>
              <a:defRPr/>
            </a:lvl9pPr>
          </a:lstStyle>
          <a:p>
            <a:endParaRPr/>
          </a:p>
        </p:txBody>
      </p:sp>
      <p:sp>
        <p:nvSpPr>
          <p:cNvPr id="286" name="Google Shape;286;p34"/>
          <p:cNvSpPr txBox="1">
            <a:spLocks noGrp="1"/>
          </p:cNvSpPr>
          <p:nvPr>
            <p:ph type="subTitle" idx="1"/>
          </p:nvPr>
        </p:nvSpPr>
        <p:spPr>
          <a:xfrm>
            <a:off x="715113" y="1683863"/>
            <a:ext cx="2093400" cy="45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oppins"/>
              <a:buNone/>
              <a:defRPr sz="2000" b="1">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9pPr>
          </a:lstStyle>
          <a:p>
            <a:endParaRPr/>
          </a:p>
        </p:txBody>
      </p:sp>
      <p:sp>
        <p:nvSpPr>
          <p:cNvPr id="287" name="Google Shape;287;p34"/>
          <p:cNvSpPr txBox="1">
            <a:spLocks noGrp="1"/>
          </p:cNvSpPr>
          <p:nvPr>
            <p:ph type="subTitle" idx="2"/>
          </p:nvPr>
        </p:nvSpPr>
        <p:spPr>
          <a:xfrm>
            <a:off x="715213" y="2041262"/>
            <a:ext cx="2093400" cy="6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34"/>
          <p:cNvSpPr txBox="1">
            <a:spLocks noGrp="1"/>
          </p:cNvSpPr>
          <p:nvPr>
            <p:ph type="subTitle" idx="3"/>
          </p:nvPr>
        </p:nvSpPr>
        <p:spPr>
          <a:xfrm>
            <a:off x="715088" y="3052538"/>
            <a:ext cx="2093400" cy="45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oppins"/>
              <a:buNone/>
              <a:defRPr sz="2000" b="1">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9pPr>
          </a:lstStyle>
          <a:p>
            <a:endParaRPr/>
          </a:p>
        </p:txBody>
      </p:sp>
      <p:sp>
        <p:nvSpPr>
          <p:cNvPr id="289" name="Google Shape;289;p34"/>
          <p:cNvSpPr txBox="1">
            <a:spLocks noGrp="1"/>
          </p:cNvSpPr>
          <p:nvPr>
            <p:ph type="subTitle" idx="4"/>
          </p:nvPr>
        </p:nvSpPr>
        <p:spPr>
          <a:xfrm>
            <a:off x="715213" y="3409938"/>
            <a:ext cx="2093400" cy="6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34"/>
          <p:cNvSpPr txBox="1">
            <a:spLocks noGrp="1"/>
          </p:cNvSpPr>
          <p:nvPr>
            <p:ph type="subTitle" idx="5"/>
          </p:nvPr>
        </p:nvSpPr>
        <p:spPr>
          <a:xfrm>
            <a:off x="6330463" y="1683863"/>
            <a:ext cx="2093400" cy="45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oppins"/>
              <a:buNone/>
              <a:defRPr sz="2000" b="1">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9pPr>
          </a:lstStyle>
          <a:p>
            <a:endParaRPr/>
          </a:p>
        </p:txBody>
      </p:sp>
      <p:sp>
        <p:nvSpPr>
          <p:cNvPr id="291" name="Google Shape;291;p34"/>
          <p:cNvSpPr txBox="1">
            <a:spLocks noGrp="1"/>
          </p:cNvSpPr>
          <p:nvPr>
            <p:ph type="subTitle" idx="6"/>
          </p:nvPr>
        </p:nvSpPr>
        <p:spPr>
          <a:xfrm>
            <a:off x="6330588" y="2041263"/>
            <a:ext cx="2093400" cy="6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34"/>
          <p:cNvSpPr txBox="1">
            <a:spLocks noGrp="1"/>
          </p:cNvSpPr>
          <p:nvPr>
            <p:ph type="subTitle" idx="7"/>
          </p:nvPr>
        </p:nvSpPr>
        <p:spPr>
          <a:xfrm>
            <a:off x="6330463" y="3052538"/>
            <a:ext cx="2093400" cy="45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oppins"/>
              <a:buNone/>
              <a:defRPr sz="2000" b="1">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9pPr>
          </a:lstStyle>
          <a:p>
            <a:endParaRPr/>
          </a:p>
        </p:txBody>
      </p:sp>
      <p:sp>
        <p:nvSpPr>
          <p:cNvPr id="293" name="Google Shape;293;p34"/>
          <p:cNvSpPr txBox="1">
            <a:spLocks noGrp="1"/>
          </p:cNvSpPr>
          <p:nvPr>
            <p:ph type="subTitle" idx="8"/>
          </p:nvPr>
        </p:nvSpPr>
        <p:spPr>
          <a:xfrm>
            <a:off x="6330588" y="3409938"/>
            <a:ext cx="2093400" cy="68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34"/>
          <p:cNvSpPr/>
          <p:nvPr/>
        </p:nvSpPr>
        <p:spPr>
          <a:xfrm>
            <a:off x="6330600" y="4778623"/>
            <a:ext cx="1940150" cy="440400"/>
          </a:xfrm>
          <a:custGeom>
            <a:avLst/>
            <a:gdLst/>
            <a:ahLst/>
            <a:cxnLst/>
            <a:rect l="l" t="t" r="r" b="b"/>
            <a:pathLst>
              <a:path w="77606" h="17616" extrusionOk="0">
                <a:moveTo>
                  <a:pt x="0" y="9006"/>
                </a:moveTo>
                <a:cubicBezTo>
                  <a:pt x="12388" y="7565"/>
                  <a:pt x="24699" y="5525"/>
                  <a:pt x="37039" y="3715"/>
                </a:cubicBezTo>
                <a:cubicBezTo>
                  <a:pt x="44507" y="2620"/>
                  <a:pt x="44562" y="3038"/>
                  <a:pt x="52031" y="1951"/>
                </a:cubicBezTo>
                <a:cubicBezTo>
                  <a:pt x="56695" y="1272"/>
                  <a:pt x="56625" y="854"/>
                  <a:pt x="61291" y="187"/>
                </a:cubicBezTo>
                <a:cubicBezTo>
                  <a:pt x="62600" y="0"/>
                  <a:pt x="66582" y="187"/>
                  <a:pt x="65259" y="187"/>
                </a:cubicBezTo>
                <a:cubicBezTo>
                  <a:pt x="54319" y="187"/>
                  <a:pt x="43500" y="2480"/>
                  <a:pt x="32630" y="3715"/>
                </a:cubicBezTo>
                <a:cubicBezTo>
                  <a:pt x="28019" y="4239"/>
                  <a:pt x="16175" y="2648"/>
                  <a:pt x="18961" y="6360"/>
                </a:cubicBezTo>
                <a:cubicBezTo>
                  <a:pt x="20946" y="9005"/>
                  <a:pt x="22268" y="6360"/>
                  <a:pt x="25575" y="6360"/>
                </a:cubicBezTo>
                <a:cubicBezTo>
                  <a:pt x="32924" y="6360"/>
                  <a:pt x="40273" y="6360"/>
                  <a:pt x="47622" y="6360"/>
                </a:cubicBezTo>
                <a:cubicBezTo>
                  <a:pt x="52325" y="6360"/>
                  <a:pt x="58406" y="3034"/>
                  <a:pt x="61732" y="6360"/>
                </a:cubicBezTo>
                <a:cubicBezTo>
                  <a:pt x="63018" y="7646"/>
                  <a:pt x="59998" y="6943"/>
                  <a:pt x="58204" y="7242"/>
                </a:cubicBezTo>
                <a:cubicBezTo>
                  <a:pt x="53376" y="8047"/>
                  <a:pt x="53282" y="7503"/>
                  <a:pt x="48504" y="8565"/>
                </a:cubicBezTo>
                <a:cubicBezTo>
                  <a:pt x="37958" y="10909"/>
                  <a:pt x="26859" y="12112"/>
                  <a:pt x="17197" y="16943"/>
                </a:cubicBezTo>
                <a:cubicBezTo>
                  <a:pt x="15019" y="18032"/>
                  <a:pt x="19613" y="17305"/>
                  <a:pt x="22047" y="17384"/>
                </a:cubicBezTo>
                <a:cubicBezTo>
                  <a:pt x="29245" y="17616"/>
                  <a:pt x="36451" y="17384"/>
                  <a:pt x="43653" y="17384"/>
                </a:cubicBezTo>
                <a:cubicBezTo>
                  <a:pt x="54971" y="17384"/>
                  <a:pt x="66288" y="17384"/>
                  <a:pt x="77606" y="17384"/>
                </a:cubicBezTo>
              </a:path>
            </a:pathLst>
          </a:custGeom>
          <a:noFill/>
          <a:ln w="9525" cap="flat" cmpd="sng">
            <a:solidFill>
              <a:schemeClr val="lt1"/>
            </a:solidFill>
            <a:prstDash val="solid"/>
            <a:round/>
            <a:headEnd type="none" w="med" len="med"/>
            <a:tailEnd type="none" w="med" len="med"/>
          </a:ln>
        </p:spPr>
      </p:sp>
      <p:sp>
        <p:nvSpPr>
          <p:cNvPr id="295" name="Google Shape;295;p34"/>
          <p:cNvSpPr/>
          <p:nvPr/>
        </p:nvSpPr>
        <p:spPr>
          <a:xfrm>
            <a:off x="-99300" y="81675"/>
            <a:ext cx="457800" cy="2170125"/>
          </a:xfrm>
          <a:custGeom>
            <a:avLst/>
            <a:gdLst/>
            <a:ahLst/>
            <a:cxnLst/>
            <a:rect l="l" t="t" r="r" b="b"/>
            <a:pathLst>
              <a:path w="18312" h="86805" extrusionOk="0">
                <a:moveTo>
                  <a:pt x="6615" y="0"/>
                </a:moveTo>
                <a:cubicBezTo>
                  <a:pt x="8718" y="13685"/>
                  <a:pt x="12554" y="27178"/>
                  <a:pt x="13229" y="41008"/>
                </a:cubicBezTo>
                <a:cubicBezTo>
                  <a:pt x="13960" y="55994"/>
                  <a:pt x="10247" y="71750"/>
                  <a:pt x="14992" y="85984"/>
                </a:cubicBezTo>
                <a:cubicBezTo>
                  <a:pt x="16340" y="90028"/>
                  <a:pt x="14992" y="77459"/>
                  <a:pt x="14992" y="73196"/>
                </a:cubicBezTo>
                <a:cubicBezTo>
                  <a:pt x="14992" y="64965"/>
                  <a:pt x="14992" y="56735"/>
                  <a:pt x="14992" y="48504"/>
                </a:cubicBezTo>
                <a:cubicBezTo>
                  <a:pt x="14992" y="44829"/>
                  <a:pt x="14992" y="41155"/>
                  <a:pt x="14992" y="37480"/>
                </a:cubicBezTo>
                <a:cubicBezTo>
                  <a:pt x="14992" y="36304"/>
                  <a:pt x="14620" y="32838"/>
                  <a:pt x="14992" y="33953"/>
                </a:cubicBezTo>
                <a:cubicBezTo>
                  <a:pt x="17144" y="40404"/>
                  <a:pt x="16945" y="47440"/>
                  <a:pt x="17197" y="54236"/>
                </a:cubicBezTo>
                <a:cubicBezTo>
                  <a:pt x="17311" y="57324"/>
                  <a:pt x="19786" y="64102"/>
                  <a:pt x="16756" y="63496"/>
                </a:cubicBezTo>
                <a:cubicBezTo>
                  <a:pt x="7273" y="61599"/>
                  <a:pt x="13740" y="40848"/>
                  <a:pt x="4851" y="37039"/>
                </a:cubicBezTo>
                <a:cubicBezTo>
                  <a:pt x="2001" y="35818"/>
                  <a:pt x="4577" y="49339"/>
                  <a:pt x="3969" y="46299"/>
                </a:cubicBezTo>
                <a:cubicBezTo>
                  <a:pt x="3257" y="42739"/>
                  <a:pt x="3021" y="38171"/>
                  <a:pt x="0" y="36157"/>
                </a:cubicBez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blipFill>
          <a:blip r:embed="rId2">
            <a:alphaModFix/>
          </a:blip>
          <a:stretch>
            <a:fillRect/>
          </a:stretch>
        </a:blipFill>
        <a:effectLst/>
      </p:bgPr>
    </p:bg>
    <p:spTree>
      <p:nvGrpSpPr>
        <p:cNvPr id="1" name="Shape 345"/>
        <p:cNvGrpSpPr/>
        <p:nvPr/>
      </p:nvGrpSpPr>
      <p:grpSpPr>
        <a:xfrm>
          <a:off x="0" y="0"/>
          <a:ext cx="0" cy="0"/>
          <a:chOff x="0" y="0"/>
          <a:chExt cx="0" cy="0"/>
        </a:xfrm>
      </p:grpSpPr>
      <p:pic>
        <p:nvPicPr>
          <p:cNvPr id="346" name="Google Shape;346;p38"/>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347" name="Google Shape;347;p38"/>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348" name="Google Shape;348;p38"/>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sp>
        <p:nvSpPr>
          <p:cNvPr id="349" name="Google Shape;349;p38"/>
          <p:cNvSpPr txBox="1">
            <a:spLocks noGrp="1"/>
          </p:cNvSpPr>
          <p:nvPr>
            <p:ph type="title" hasCustomPrompt="1"/>
          </p:nvPr>
        </p:nvSpPr>
        <p:spPr>
          <a:xfrm>
            <a:off x="5839563" y="1945125"/>
            <a:ext cx="1312200" cy="7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8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50" name="Google Shape;350;p38"/>
          <p:cNvSpPr txBox="1">
            <a:spLocks noGrp="1"/>
          </p:cNvSpPr>
          <p:nvPr>
            <p:ph type="title" idx="2" hasCustomPrompt="1"/>
          </p:nvPr>
        </p:nvSpPr>
        <p:spPr>
          <a:xfrm>
            <a:off x="1992188" y="3127400"/>
            <a:ext cx="1312200" cy="7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8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51" name="Google Shape;351;p38"/>
          <p:cNvSpPr txBox="1">
            <a:spLocks noGrp="1"/>
          </p:cNvSpPr>
          <p:nvPr>
            <p:ph type="title" idx="3"/>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a:lvl1pPr>
            <a:lvl2pPr lvl="1" rtl="0">
              <a:spcBef>
                <a:spcPts val="0"/>
              </a:spcBef>
              <a:spcAft>
                <a:spcPts val="0"/>
              </a:spcAft>
              <a:buSzPts val="5200"/>
              <a:buNone/>
              <a:defRPr/>
            </a:lvl2pPr>
            <a:lvl3pPr lvl="2" rtl="0">
              <a:spcBef>
                <a:spcPts val="0"/>
              </a:spcBef>
              <a:spcAft>
                <a:spcPts val="0"/>
              </a:spcAft>
              <a:buSzPts val="5200"/>
              <a:buNone/>
              <a:defRPr/>
            </a:lvl3pPr>
            <a:lvl4pPr lvl="3" rtl="0">
              <a:spcBef>
                <a:spcPts val="0"/>
              </a:spcBef>
              <a:spcAft>
                <a:spcPts val="0"/>
              </a:spcAft>
              <a:buSzPts val="5200"/>
              <a:buNone/>
              <a:defRPr/>
            </a:lvl4pPr>
            <a:lvl5pPr lvl="4" rtl="0">
              <a:spcBef>
                <a:spcPts val="0"/>
              </a:spcBef>
              <a:spcAft>
                <a:spcPts val="0"/>
              </a:spcAft>
              <a:buSzPts val="5200"/>
              <a:buNone/>
              <a:defRPr/>
            </a:lvl5pPr>
            <a:lvl6pPr lvl="5" rtl="0">
              <a:spcBef>
                <a:spcPts val="0"/>
              </a:spcBef>
              <a:spcAft>
                <a:spcPts val="0"/>
              </a:spcAft>
              <a:buSzPts val="5200"/>
              <a:buNone/>
              <a:defRPr/>
            </a:lvl6pPr>
            <a:lvl7pPr lvl="6" rtl="0">
              <a:spcBef>
                <a:spcPts val="0"/>
              </a:spcBef>
              <a:spcAft>
                <a:spcPts val="0"/>
              </a:spcAft>
              <a:buSzPts val="5200"/>
              <a:buNone/>
              <a:defRPr/>
            </a:lvl7pPr>
            <a:lvl8pPr lvl="7" rtl="0">
              <a:spcBef>
                <a:spcPts val="0"/>
              </a:spcBef>
              <a:spcAft>
                <a:spcPts val="0"/>
              </a:spcAft>
              <a:buSzPts val="5200"/>
              <a:buNone/>
              <a:defRPr/>
            </a:lvl8pPr>
            <a:lvl9pPr lvl="8" rtl="0">
              <a:spcBef>
                <a:spcPts val="0"/>
              </a:spcBef>
              <a:spcAft>
                <a:spcPts val="0"/>
              </a:spcAft>
              <a:buSzPts val="5200"/>
              <a:buNone/>
              <a:defRPr/>
            </a:lvl9pPr>
          </a:lstStyle>
          <a:p>
            <a:endParaRPr/>
          </a:p>
        </p:txBody>
      </p:sp>
      <p:sp>
        <p:nvSpPr>
          <p:cNvPr id="352" name="Google Shape;352;p38"/>
          <p:cNvSpPr txBox="1">
            <a:spLocks noGrp="1"/>
          </p:cNvSpPr>
          <p:nvPr>
            <p:ph type="subTitle" idx="1"/>
          </p:nvPr>
        </p:nvSpPr>
        <p:spPr>
          <a:xfrm>
            <a:off x="5371013" y="3713125"/>
            <a:ext cx="2249100" cy="45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oppins"/>
              <a:buNone/>
              <a:defRPr sz="2000" b="1">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9pPr>
          </a:lstStyle>
          <a:p>
            <a:endParaRPr/>
          </a:p>
        </p:txBody>
      </p:sp>
      <p:sp>
        <p:nvSpPr>
          <p:cNvPr id="353" name="Google Shape;353;p38"/>
          <p:cNvSpPr txBox="1">
            <a:spLocks noGrp="1"/>
          </p:cNvSpPr>
          <p:nvPr>
            <p:ph type="subTitle" idx="4"/>
          </p:nvPr>
        </p:nvSpPr>
        <p:spPr>
          <a:xfrm>
            <a:off x="5153913" y="4070525"/>
            <a:ext cx="2683500" cy="6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38"/>
          <p:cNvSpPr txBox="1">
            <a:spLocks noGrp="1"/>
          </p:cNvSpPr>
          <p:nvPr>
            <p:ph type="subTitle" idx="5"/>
          </p:nvPr>
        </p:nvSpPr>
        <p:spPr>
          <a:xfrm>
            <a:off x="1523788" y="1120413"/>
            <a:ext cx="2249100" cy="45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oppins"/>
              <a:buNone/>
              <a:defRPr sz="2000" b="1">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2pPr>
            <a:lvl3pPr lvl="2"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3pPr>
            <a:lvl4pPr lvl="3"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4pPr>
            <a:lvl5pPr lvl="4"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5pPr>
            <a:lvl6pPr lvl="5"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6pPr>
            <a:lvl7pPr lvl="6"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7pPr>
            <a:lvl8pPr lvl="7"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8pPr>
            <a:lvl9pPr lvl="8" algn="ctr" rtl="0">
              <a:lnSpc>
                <a:spcPct val="100000"/>
              </a:lnSpc>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9pPr>
          </a:lstStyle>
          <a:p>
            <a:endParaRPr/>
          </a:p>
        </p:txBody>
      </p:sp>
      <p:sp>
        <p:nvSpPr>
          <p:cNvPr id="355" name="Google Shape;355;p38"/>
          <p:cNvSpPr txBox="1">
            <a:spLocks noGrp="1"/>
          </p:cNvSpPr>
          <p:nvPr>
            <p:ph type="subTitle" idx="6"/>
          </p:nvPr>
        </p:nvSpPr>
        <p:spPr>
          <a:xfrm>
            <a:off x="1306588" y="1477830"/>
            <a:ext cx="2683500" cy="6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68"/>
        <p:cNvGrpSpPr/>
        <p:nvPr/>
      </p:nvGrpSpPr>
      <p:grpSpPr>
        <a:xfrm>
          <a:off x="0" y="0"/>
          <a:ext cx="0" cy="0"/>
          <a:chOff x="0" y="0"/>
          <a:chExt cx="0" cy="0"/>
        </a:xfrm>
      </p:grpSpPr>
      <p:pic>
        <p:nvPicPr>
          <p:cNvPr id="369" name="Google Shape;369;p40"/>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370" name="Google Shape;370;p40"/>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371" name="Google Shape;371;p40"/>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pic>
        <p:nvPicPr>
          <p:cNvPr id="372" name="Google Shape;372;p40"/>
          <p:cNvPicPr preferRelativeResize="0"/>
          <p:nvPr/>
        </p:nvPicPr>
        <p:blipFill rotWithShape="1">
          <a:blip r:embed="rId4">
            <a:alphaModFix/>
          </a:blip>
          <a:srcRect l="27202" r="7671" b="87963"/>
          <a:stretch/>
        </p:blipFill>
        <p:spPr>
          <a:xfrm rot="5400000">
            <a:off x="1801549" y="2282000"/>
            <a:ext cx="5573976" cy="579501"/>
          </a:xfrm>
          <a:prstGeom prst="rect">
            <a:avLst/>
          </a:prstGeom>
          <a:noFill/>
          <a:ln>
            <a:noFill/>
          </a:ln>
        </p:spPr>
      </p:pic>
      <p:sp>
        <p:nvSpPr>
          <p:cNvPr id="373" name="Google Shape;373;p40"/>
          <p:cNvSpPr/>
          <p:nvPr/>
        </p:nvSpPr>
        <p:spPr>
          <a:xfrm>
            <a:off x="2182575" y="4480906"/>
            <a:ext cx="3185800" cy="342700"/>
          </a:xfrm>
          <a:custGeom>
            <a:avLst/>
            <a:gdLst/>
            <a:ahLst/>
            <a:cxnLst/>
            <a:rect l="l" t="t" r="r" b="b"/>
            <a:pathLst>
              <a:path w="127432" h="13708" extrusionOk="0">
                <a:moveTo>
                  <a:pt x="0" y="13636"/>
                </a:moveTo>
                <a:cubicBezTo>
                  <a:pt x="22952" y="13636"/>
                  <a:pt x="46084" y="13924"/>
                  <a:pt x="68787" y="10549"/>
                </a:cubicBezTo>
                <a:cubicBezTo>
                  <a:pt x="75552" y="9543"/>
                  <a:pt x="82236" y="7715"/>
                  <a:pt x="89070" y="7462"/>
                </a:cubicBezTo>
                <a:cubicBezTo>
                  <a:pt x="90832" y="7397"/>
                  <a:pt x="96125" y="7462"/>
                  <a:pt x="94361" y="7462"/>
                </a:cubicBezTo>
                <a:cubicBezTo>
                  <a:pt x="85774" y="7462"/>
                  <a:pt x="77279" y="9275"/>
                  <a:pt x="68787" y="10549"/>
                </a:cubicBezTo>
                <a:cubicBezTo>
                  <a:pt x="34314" y="15721"/>
                  <a:pt x="77137" y="9229"/>
                  <a:pt x="54677" y="11872"/>
                </a:cubicBezTo>
                <a:cubicBezTo>
                  <a:pt x="53801" y="11975"/>
                  <a:pt x="52124" y="11478"/>
                  <a:pt x="52913" y="11872"/>
                </a:cubicBezTo>
                <a:cubicBezTo>
                  <a:pt x="63979" y="17405"/>
                  <a:pt x="77530" y="7953"/>
                  <a:pt x="89070" y="3494"/>
                </a:cubicBezTo>
                <a:cubicBezTo>
                  <a:pt x="92912" y="2010"/>
                  <a:pt x="93041" y="2400"/>
                  <a:pt x="97007" y="1289"/>
                </a:cubicBezTo>
                <a:cubicBezTo>
                  <a:pt x="98553" y="856"/>
                  <a:pt x="98959" y="1542"/>
                  <a:pt x="100094" y="407"/>
                </a:cubicBezTo>
                <a:cubicBezTo>
                  <a:pt x="100874" y="-373"/>
                  <a:pt x="98975" y="218"/>
                  <a:pt x="97889" y="407"/>
                </a:cubicBezTo>
                <a:cubicBezTo>
                  <a:pt x="93884" y="1104"/>
                  <a:pt x="93903" y="1213"/>
                  <a:pt x="89952" y="2171"/>
                </a:cubicBezTo>
                <a:cubicBezTo>
                  <a:pt x="88259" y="2581"/>
                  <a:pt x="78487" y="4284"/>
                  <a:pt x="78487" y="4817"/>
                </a:cubicBezTo>
                <a:cubicBezTo>
                  <a:pt x="78487" y="11897"/>
                  <a:pt x="92573" y="6581"/>
                  <a:pt x="99653" y="6581"/>
                </a:cubicBezTo>
                <a:cubicBezTo>
                  <a:pt x="108955" y="6581"/>
                  <a:pt x="118130" y="9226"/>
                  <a:pt x="127432" y="9226"/>
                </a:cubicBezTo>
              </a:path>
            </a:pathLst>
          </a:custGeom>
          <a:noFill/>
          <a:ln w="9525" cap="flat" cmpd="sng">
            <a:solidFill>
              <a:schemeClr val="lt1"/>
            </a:solidFill>
            <a:prstDash val="solid"/>
            <a:round/>
            <a:headEnd type="none" w="med" len="med"/>
            <a:tailEnd type="none" w="med" len="med"/>
          </a:ln>
        </p:spPr>
      </p:sp>
      <p:sp>
        <p:nvSpPr>
          <p:cNvPr id="374" name="Google Shape;374;p40"/>
          <p:cNvSpPr/>
          <p:nvPr/>
        </p:nvSpPr>
        <p:spPr>
          <a:xfrm>
            <a:off x="6228200" y="243630"/>
            <a:ext cx="2103500" cy="159325"/>
          </a:xfrm>
          <a:custGeom>
            <a:avLst/>
            <a:gdLst/>
            <a:ahLst/>
            <a:cxnLst/>
            <a:rect l="l" t="t" r="r" b="b"/>
            <a:pathLst>
              <a:path w="84140" h="6373" extrusionOk="0">
                <a:moveTo>
                  <a:pt x="0" y="3664"/>
                </a:moveTo>
                <a:cubicBezTo>
                  <a:pt x="15220" y="1820"/>
                  <a:pt x="30527" y="137"/>
                  <a:pt x="45858" y="137"/>
                </a:cubicBezTo>
                <a:cubicBezTo>
                  <a:pt x="51149" y="137"/>
                  <a:pt x="56441" y="137"/>
                  <a:pt x="61732" y="137"/>
                </a:cubicBezTo>
                <a:cubicBezTo>
                  <a:pt x="64378" y="137"/>
                  <a:pt x="64378" y="137"/>
                  <a:pt x="67023" y="137"/>
                </a:cubicBezTo>
                <a:cubicBezTo>
                  <a:pt x="68126" y="137"/>
                  <a:pt x="70322" y="0"/>
                  <a:pt x="69228" y="137"/>
                </a:cubicBezTo>
                <a:cubicBezTo>
                  <a:pt x="59989" y="1292"/>
                  <a:pt x="49637" y="704"/>
                  <a:pt x="41890" y="5869"/>
                </a:cubicBezTo>
                <a:cubicBezTo>
                  <a:pt x="40904" y="6526"/>
                  <a:pt x="44248" y="5623"/>
                  <a:pt x="45417" y="5428"/>
                </a:cubicBezTo>
                <a:cubicBezTo>
                  <a:pt x="50113" y="4645"/>
                  <a:pt x="54807" y="3845"/>
                  <a:pt x="59527" y="3224"/>
                </a:cubicBezTo>
                <a:cubicBezTo>
                  <a:pt x="67554" y="2168"/>
                  <a:pt x="76538" y="5522"/>
                  <a:pt x="83779" y="1901"/>
                </a:cubicBezTo>
                <a:cubicBezTo>
                  <a:pt x="84962" y="1309"/>
                  <a:pt x="82456" y="1901"/>
                  <a:pt x="81133" y="1901"/>
                </a:cubicBezTo>
                <a:cubicBezTo>
                  <a:pt x="77286" y="1901"/>
                  <a:pt x="73467" y="2617"/>
                  <a:pt x="69669" y="3224"/>
                </a:cubicBezTo>
                <a:cubicBezTo>
                  <a:pt x="67760" y="3529"/>
                  <a:pt x="63072" y="2376"/>
                  <a:pt x="63937" y="4105"/>
                </a:cubicBezTo>
                <a:cubicBezTo>
                  <a:pt x="66239" y="8708"/>
                  <a:pt x="74224" y="4546"/>
                  <a:pt x="79370" y="4546"/>
                </a:cubicBez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375"/>
        <p:cNvGrpSpPr/>
        <p:nvPr/>
      </p:nvGrpSpPr>
      <p:grpSpPr>
        <a:xfrm>
          <a:off x="0" y="0"/>
          <a:ext cx="0" cy="0"/>
          <a:chOff x="0" y="0"/>
          <a:chExt cx="0" cy="0"/>
        </a:xfrm>
      </p:grpSpPr>
      <p:pic>
        <p:nvPicPr>
          <p:cNvPr id="376" name="Google Shape;376;p41"/>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377" name="Google Shape;377;p41"/>
          <p:cNvPicPr preferRelativeResize="0"/>
          <p:nvPr/>
        </p:nvPicPr>
        <p:blipFill rotWithShape="1">
          <a:blip r:embed="rId4">
            <a:alphaModFix/>
          </a:blip>
          <a:srcRect b="85844"/>
          <a:stretch/>
        </p:blipFill>
        <p:spPr>
          <a:xfrm>
            <a:off x="0" y="3904700"/>
            <a:ext cx="9143976" cy="728101"/>
          </a:xfrm>
          <a:prstGeom prst="rect">
            <a:avLst/>
          </a:prstGeom>
          <a:noFill/>
          <a:ln>
            <a:noFill/>
          </a:ln>
        </p:spPr>
      </p:pic>
      <p:pic>
        <p:nvPicPr>
          <p:cNvPr id="378" name="Google Shape;378;p41"/>
          <p:cNvPicPr preferRelativeResize="0"/>
          <p:nvPr/>
        </p:nvPicPr>
        <p:blipFill rotWithShape="1">
          <a:blip r:embed="rId4">
            <a:alphaModFix/>
          </a:blip>
          <a:srcRect b="85844"/>
          <a:stretch/>
        </p:blipFill>
        <p:spPr>
          <a:xfrm>
            <a:off x="0" y="4584200"/>
            <a:ext cx="9143976" cy="728101"/>
          </a:xfrm>
          <a:prstGeom prst="rect">
            <a:avLst/>
          </a:prstGeom>
          <a:noFill/>
          <a:ln>
            <a:noFill/>
          </a:ln>
        </p:spPr>
      </p:pic>
      <p:sp>
        <p:nvSpPr>
          <p:cNvPr id="379" name="Google Shape;379;p41"/>
          <p:cNvSpPr/>
          <p:nvPr/>
        </p:nvSpPr>
        <p:spPr>
          <a:xfrm>
            <a:off x="-712437" y="4191000"/>
            <a:ext cx="2855075" cy="393200"/>
          </a:xfrm>
          <a:custGeom>
            <a:avLst/>
            <a:gdLst/>
            <a:ahLst/>
            <a:cxnLst/>
            <a:rect l="l" t="t" r="r" b="b"/>
            <a:pathLst>
              <a:path w="114203" h="15728" extrusionOk="0">
                <a:moveTo>
                  <a:pt x="0" y="0"/>
                </a:moveTo>
                <a:cubicBezTo>
                  <a:pt x="14359" y="3191"/>
                  <a:pt x="29384" y="1764"/>
                  <a:pt x="44094" y="1764"/>
                </a:cubicBezTo>
                <a:cubicBezTo>
                  <a:pt x="51590" y="1764"/>
                  <a:pt x="59086" y="1764"/>
                  <a:pt x="66582" y="1764"/>
                </a:cubicBezTo>
                <a:cubicBezTo>
                  <a:pt x="68787" y="1764"/>
                  <a:pt x="75401" y="1764"/>
                  <a:pt x="73196" y="1764"/>
                </a:cubicBezTo>
                <a:cubicBezTo>
                  <a:pt x="64835" y="1764"/>
                  <a:pt x="56543" y="3876"/>
                  <a:pt x="48503" y="6173"/>
                </a:cubicBezTo>
                <a:cubicBezTo>
                  <a:pt x="48477" y="6180"/>
                  <a:pt x="39973" y="7642"/>
                  <a:pt x="41448" y="7937"/>
                </a:cubicBezTo>
                <a:cubicBezTo>
                  <a:pt x="52114" y="10070"/>
                  <a:pt x="63200" y="8378"/>
                  <a:pt x="74078" y="8378"/>
                </a:cubicBezTo>
                <a:cubicBezTo>
                  <a:pt x="79369" y="8378"/>
                  <a:pt x="84660" y="8378"/>
                  <a:pt x="89951" y="8378"/>
                </a:cubicBezTo>
                <a:cubicBezTo>
                  <a:pt x="91274" y="8378"/>
                  <a:pt x="93920" y="7055"/>
                  <a:pt x="93920" y="8378"/>
                </a:cubicBezTo>
                <a:cubicBezTo>
                  <a:pt x="93920" y="15445"/>
                  <a:pt x="73637" y="7484"/>
                  <a:pt x="73637" y="14551"/>
                </a:cubicBezTo>
                <a:cubicBezTo>
                  <a:pt x="73637" y="16484"/>
                  <a:pt x="77436" y="15433"/>
                  <a:pt x="79369" y="15433"/>
                </a:cubicBezTo>
                <a:cubicBezTo>
                  <a:pt x="90980" y="15433"/>
                  <a:pt x="102592" y="15433"/>
                  <a:pt x="114203" y="15433"/>
                </a:cubicBezTo>
              </a:path>
            </a:pathLst>
          </a:custGeom>
          <a:noFill/>
          <a:ln w="9525" cap="flat" cmpd="sng">
            <a:solidFill>
              <a:schemeClr val="lt1"/>
            </a:solidFill>
            <a:prstDash val="solid"/>
            <a:round/>
            <a:headEnd type="none" w="med" len="med"/>
            <a:tailEnd type="none" w="med" len="med"/>
          </a:ln>
        </p:spPr>
      </p:sp>
      <p:sp>
        <p:nvSpPr>
          <p:cNvPr id="380" name="Google Shape;380;p41"/>
          <p:cNvSpPr/>
          <p:nvPr/>
        </p:nvSpPr>
        <p:spPr>
          <a:xfrm>
            <a:off x="6404575" y="280100"/>
            <a:ext cx="2579675" cy="286625"/>
          </a:xfrm>
          <a:custGeom>
            <a:avLst/>
            <a:gdLst/>
            <a:ahLst/>
            <a:cxnLst/>
            <a:rect l="l" t="t" r="r" b="b"/>
            <a:pathLst>
              <a:path w="103187" h="11465" extrusionOk="0">
                <a:moveTo>
                  <a:pt x="0" y="0"/>
                </a:moveTo>
                <a:cubicBezTo>
                  <a:pt x="28947" y="1898"/>
                  <a:pt x="57857" y="5291"/>
                  <a:pt x="86866" y="5291"/>
                </a:cubicBezTo>
                <a:cubicBezTo>
                  <a:pt x="87366" y="5291"/>
                  <a:pt x="73938" y="8098"/>
                  <a:pt x="74078" y="8378"/>
                </a:cubicBezTo>
                <a:cubicBezTo>
                  <a:pt x="75327" y="10876"/>
                  <a:pt x="79666" y="8490"/>
                  <a:pt x="82456" y="8378"/>
                </a:cubicBezTo>
                <a:cubicBezTo>
                  <a:pt x="87030" y="8195"/>
                  <a:pt x="91572" y="7526"/>
                  <a:pt x="96125" y="7055"/>
                </a:cubicBezTo>
                <a:cubicBezTo>
                  <a:pt x="97886" y="6873"/>
                  <a:pt x="103187" y="6614"/>
                  <a:pt x="101417" y="6614"/>
                </a:cubicBezTo>
                <a:cubicBezTo>
                  <a:pt x="97114" y="6614"/>
                  <a:pt x="90553" y="4529"/>
                  <a:pt x="88629" y="8378"/>
                </a:cubicBezTo>
                <a:cubicBezTo>
                  <a:pt x="88409" y="8819"/>
                  <a:pt x="89053" y="8636"/>
                  <a:pt x="89511" y="8819"/>
                </a:cubicBezTo>
                <a:cubicBezTo>
                  <a:pt x="92361" y="9959"/>
                  <a:pt x="95261" y="11465"/>
                  <a:pt x="98330" y="11465"/>
                </a:cubicBez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34"/>
        <p:cNvGrpSpPr/>
        <p:nvPr/>
      </p:nvGrpSpPr>
      <p:grpSpPr>
        <a:xfrm>
          <a:off x="0" y="0"/>
          <a:ext cx="0" cy="0"/>
          <a:chOff x="0" y="0"/>
          <a:chExt cx="0" cy="0"/>
        </a:xfrm>
      </p:grpSpPr>
      <p:pic>
        <p:nvPicPr>
          <p:cNvPr id="35" name="Google Shape;35;p5"/>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36" name="Google Shape;36;p5"/>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37" name="Google Shape;37;p5"/>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sp>
        <p:nvSpPr>
          <p:cNvPr id="38" name="Google Shape;38;p5"/>
          <p:cNvSpPr txBox="1">
            <a:spLocks noGrp="1"/>
          </p:cNvSpPr>
          <p:nvPr>
            <p:ph type="subTitle" idx="1"/>
          </p:nvPr>
        </p:nvSpPr>
        <p:spPr>
          <a:xfrm>
            <a:off x="1421875" y="2302025"/>
            <a:ext cx="2645100" cy="450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2400"/>
              <a:buFont typeface="Bebas Neue"/>
              <a:buNone/>
              <a:defRPr sz="2000" b="1">
                <a:latin typeface="Poppins"/>
                <a:ea typeface="Poppins"/>
                <a:cs typeface="Poppins"/>
                <a:sym typeface="Poppins"/>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9" name="Google Shape;39;p5"/>
          <p:cNvSpPr txBox="1">
            <a:spLocks noGrp="1"/>
          </p:cNvSpPr>
          <p:nvPr>
            <p:ph type="subTitle" idx="2"/>
          </p:nvPr>
        </p:nvSpPr>
        <p:spPr>
          <a:xfrm>
            <a:off x="5076900" y="3152650"/>
            <a:ext cx="2645100" cy="45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Bebas Neue"/>
              <a:buNone/>
              <a:defRPr sz="2000" b="1">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0" name="Google Shape;40;p5"/>
          <p:cNvSpPr txBox="1">
            <a:spLocks noGrp="1"/>
          </p:cNvSpPr>
          <p:nvPr>
            <p:ph type="subTitle" idx="3"/>
          </p:nvPr>
        </p:nvSpPr>
        <p:spPr>
          <a:xfrm>
            <a:off x="1422025" y="2659426"/>
            <a:ext cx="2645100" cy="11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5"/>
          <p:cNvSpPr txBox="1">
            <a:spLocks noGrp="1"/>
          </p:cNvSpPr>
          <p:nvPr>
            <p:ph type="subTitle" idx="4"/>
          </p:nvPr>
        </p:nvSpPr>
        <p:spPr>
          <a:xfrm>
            <a:off x="5214600" y="3510050"/>
            <a:ext cx="2369700" cy="11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a:lvl1pPr>
            <a:lvl2pPr lvl="1" rtl="0">
              <a:spcBef>
                <a:spcPts val="0"/>
              </a:spcBef>
              <a:spcAft>
                <a:spcPts val="0"/>
              </a:spcAft>
              <a:buSzPts val="5200"/>
              <a:buNone/>
              <a:defRPr/>
            </a:lvl2pPr>
            <a:lvl3pPr lvl="2" rtl="0">
              <a:spcBef>
                <a:spcPts val="0"/>
              </a:spcBef>
              <a:spcAft>
                <a:spcPts val="0"/>
              </a:spcAft>
              <a:buSzPts val="5200"/>
              <a:buNone/>
              <a:defRPr/>
            </a:lvl3pPr>
            <a:lvl4pPr lvl="3" rtl="0">
              <a:spcBef>
                <a:spcPts val="0"/>
              </a:spcBef>
              <a:spcAft>
                <a:spcPts val="0"/>
              </a:spcAft>
              <a:buSzPts val="5200"/>
              <a:buNone/>
              <a:defRPr/>
            </a:lvl4pPr>
            <a:lvl5pPr lvl="4" rtl="0">
              <a:spcBef>
                <a:spcPts val="0"/>
              </a:spcBef>
              <a:spcAft>
                <a:spcPts val="0"/>
              </a:spcAft>
              <a:buSzPts val="5200"/>
              <a:buNone/>
              <a:defRPr/>
            </a:lvl5pPr>
            <a:lvl6pPr lvl="5" rtl="0">
              <a:spcBef>
                <a:spcPts val="0"/>
              </a:spcBef>
              <a:spcAft>
                <a:spcPts val="0"/>
              </a:spcAft>
              <a:buSzPts val="5200"/>
              <a:buNone/>
              <a:defRPr/>
            </a:lvl6pPr>
            <a:lvl7pPr lvl="6" rtl="0">
              <a:spcBef>
                <a:spcPts val="0"/>
              </a:spcBef>
              <a:spcAft>
                <a:spcPts val="0"/>
              </a:spcAft>
              <a:buSzPts val="5200"/>
              <a:buNone/>
              <a:defRPr/>
            </a:lvl7pPr>
            <a:lvl8pPr lvl="7" rtl="0">
              <a:spcBef>
                <a:spcPts val="0"/>
              </a:spcBef>
              <a:spcAft>
                <a:spcPts val="0"/>
              </a:spcAft>
              <a:buSzPts val="5200"/>
              <a:buNone/>
              <a:defRPr/>
            </a:lvl8pPr>
            <a:lvl9pPr lvl="8" rtl="0">
              <a:spcBef>
                <a:spcPts val="0"/>
              </a:spcBef>
              <a:spcAft>
                <a:spcPts val="0"/>
              </a:spcAft>
              <a:buSzPts val="5200"/>
              <a:buNone/>
              <a:defRPr/>
            </a:lvl9pPr>
          </a:lstStyle>
          <a:p>
            <a:endParaRPr/>
          </a:p>
        </p:txBody>
      </p:sp>
      <p:sp>
        <p:nvSpPr>
          <p:cNvPr id="43" name="Google Shape;43;p5"/>
          <p:cNvSpPr/>
          <p:nvPr/>
        </p:nvSpPr>
        <p:spPr>
          <a:xfrm>
            <a:off x="361125" y="4388437"/>
            <a:ext cx="3133725" cy="452900"/>
          </a:xfrm>
          <a:custGeom>
            <a:avLst/>
            <a:gdLst/>
            <a:ahLst/>
            <a:cxnLst/>
            <a:rect l="l" t="t" r="r" b="b"/>
            <a:pathLst>
              <a:path w="125349" h="18116" extrusionOk="0">
                <a:moveTo>
                  <a:pt x="0" y="7852"/>
                </a:moveTo>
                <a:cubicBezTo>
                  <a:pt x="16514" y="7852"/>
                  <a:pt x="33260" y="9539"/>
                  <a:pt x="49530" y="6709"/>
                </a:cubicBezTo>
                <a:cubicBezTo>
                  <a:pt x="54591" y="5829"/>
                  <a:pt x="59636" y="4600"/>
                  <a:pt x="64770" y="4423"/>
                </a:cubicBezTo>
                <a:cubicBezTo>
                  <a:pt x="66928" y="4349"/>
                  <a:pt x="72049" y="2418"/>
                  <a:pt x="71247" y="4423"/>
                </a:cubicBezTo>
                <a:cubicBezTo>
                  <a:pt x="66824" y="15481"/>
                  <a:pt x="47400" y="10318"/>
                  <a:pt x="38100" y="17758"/>
                </a:cubicBezTo>
                <a:cubicBezTo>
                  <a:pt x="37103" y="18555"/>
                  <a:pt x="40687" y="17744"/>
                  <a:pt x="41910" y="17377"/>
                </a:cubicBezTo>
                <a:cubicBezTo>
                  <a:pt x="46353" y="16044"/>
                  <a:pt x="46197" y="15550"/>
                  <a:pt x="50673" y="14329"/>
                </a:cubicBezTo>
                <a:cubicBezTo>
                  <a:pt x="65653" y="10244"/>
                  <a:pt x="80607" y="6056"/>
                  <a:pt x="95631" y="2137"/>
                </a:cubicBezTo>
                <a:cubicBezTo>
                  <a:pt x="106065" y="-585"/>
                  <a:pt x="104449" y="177"/>
                  <a:pt x="104394" y="232"/>
                </a:cubicBezTo>
                <a:cubicBezTo>
                  <a:pt x="100054" y="4572"/>
                  <a:pt x="89910" y="2153"/>
                  <a:pt x="87630" y="7852"/>
                </a:cubicBezTo>
                <a:cubicBezTo>
                  <a:pt x="85926" y="12112"/>
                  <a:pt x="96758" y="8995"/>
                  <a:pt x="101346" y="8995"/>
                </a:cubicBezTo>
                <a:cubicBezTo>
                  <a:pt x="109347" y="8995"/>
                  <a:pt x="117348" y="8995"/>
                  <a:pt x="125349" y="8995"/>
                </a:cubicBezTo>
              </a:path>
            </a:pathLst>
          </a:custGeom>
          <a:noFill/>
          <a:ln w="9525" cap="flat" cmpd="sng">
            <a:solidFill>
              <a:srgbClr val="FFFFFF"/>
            </a:solidFill>
            <a:prstDash val="solid"/>
            <a:round/>
            <a:headEnd type="none" w="med" len="med"/>
            <a:tailEnd type="none" w="med" len="med"/>
          </a:ln>
        </p:spPr>
      </p:sp>
      <p:sp>
        <p:nvSpPr>
          <p:cNvPr id="44" name="Google Shape;44;p5"/>
          <p:cNvSpPr/>
          <p:nvPr/>
        </p:nvSpPr>
        <p:spPr>
          <a:xfrm>
            <a:off x="6989238" y="1439299"/>
            <a:ext cx="2276475" cy="441975"/>
          </a:xfrm>
          <a:custGeom>
            <a:avLst/>
            <a:gdLst/>
            <a:ahLst/>
            <a:cxnLst/>
            <a:rect l="l" t="t" r="r" b="b"/>
            <a:pathLst>
              <a:path w="91059" h="17679" extrusionOk="0">
                <a:moveTo>
                  <a:pt x="0" y="6040"/>
                </a:moveTo>
                <a:cubicBezTo>
                  <a:pt x="14498" y="6040"/>
                  <a:pt x="29048" y="5552"/>
                  <a:pt x="43434" y="3754"/>
                </a:cubicBezTo>
                <a:cubicBezTo>
                  <a:pt x="52573" y="2612"/>
                  <a:pt x="50903" y="2283"/>
                  <a:pt x="55245" y="1849"/>
                </a:cubicBezTo>
                <a:cubicBezTo>
                  <a:pt x="57178" y="1656"/>
                  <a:pt x="59134" y="1370"/>
                  <a:pt x="60960" y="706"/>
                </a:cubicBezTo>
                <a:cubicBezTo>
                  <a:pt x="61698" y="438"/>
                  <a:pt x="63199" y="0"/>
                  <a:pt x="62484" y="325"/>
                </a:cubicBezTo>
                <a:cubicBezTo>
                  <a:pt x="54038" y="4164"/>
                  <a:pt x="45071" y="6768"/>
                  <a:pt x="36195" y="9469"/>
                </a:cubicBezTo>
                <a:cubicBezTo>
                  <a:pt x="35693" y="9622"/>
                  <a:pt x="19307" y="15441"/>
                  <a:pt x="19431" y="15565"/>
                </a:cubicBezTo>
                <a:cubicBezTo>
                  <a:pt x="25134" y="21268"/>
                  <a:pt x="35441" y="13593"/>
                  <a:pt x="43434" y="12517"/>
                </a:cubicBezTo>
                <a:cubicBezTo>
                  <a:pt x="59265" y="10386"/>
                  <a:pt x="75085" y="7183"/>
                  <a:pt x="91059" y="7183"/>
                </a:cubicBezTo>
              </a:path>
            </a:pathLst>
          </a:custGeom>
          <a:noFill/>
          <a:ln w="9525" cap="flat" cmpd="sng">
            <a:solidFill>
              <a:srgbClr val="FFFFFF"/>
            </a:solidFill>
            <a:prstDash val="solid"/>
            <a:round/>
            <a:headEnd type="none" w="med" len="med"/>
            <a:tailEnd type="none" w="med" len="med"/>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a:lvl1pPr>
            <a:lvl2pPr lvl="1" rtl="0">
              <a:spcBef>
                <a:spcPts val="0"/>
              </a:spcBef>
              <a:spcAft>
                <a:spcPts val="0"/>
              </a:spcAft>
              <a:buSzPts val="5200"/>
              <a:buNone/>
              <a:defRPr/>
            </a:lvl2pPr>
            <a:lvl3pPr lvl="2" rtl="0">
              <a:spcBef>
                <a:spcPts val="0"/>
              </a:spcBef>
              <a:spcAft>
                <a:spcPts val="0"/>
              </a:spcAft>
              <a:buSzPts val="5200"/>
              <a:buNone/>
              <a:defRPr/>
            </a:lvl3pPr>
            <a:lvl4pPr lvl="3" rtl="0">
              <a:spcBef>
                <a:spcPts val="0"/>
              </a:spcBef>
              <a:spcAft>
                <a:spcPts val="0"/>
              </a:spcAft>
              <a:buSzPts val="5200"/>
              <a:buNone/>
              <a:defRPr/>
            </a:lvl4pPr>
            <a:lvl5pPr lvl="4" rtl="0">
              <a:spcBef>
                <a:spcPts val="0"/>
              </a:spcBef>
              <a:spcAft>
                <a:spcPts val="0"/>
              </a:spcAft>
              <a:buSzPts val="5200"/>
              <a:buNone/>
              <a:defRPr/>
            </a:lvl5pPr>
            <a:lvl6pPr lvl="5" rtl="0">
              <a:spcBef>
                <a:spcPts val="0"/>
              </a:spcBef>
              <a:spcAft>
                <a:spcPts val="0"/>
              </a:spcAft>
              <a:buSzPts val="5200"/>
              <a:buNone/>
              <a:defRPr/>
            </a:lvl6pPr>
            <a:lvl7pPr lvl="6" rtl="0">
              <a:spcBef>
                <a:spcPts val="0"/>
              </a:spcBef>
              <a:spcAft>
                <a:spcPts val="0"/>
              </a:spcAft>
              <a:buSzPts val="5200"/>
              <a:buNone/>
              <a:defRPr/>
            </a:lvl7pPr>
            <a:lvl8pPr lvl="7" rtl="0">
              <a:spcBef>
                <a:spcPts val="0"/>
              </a:spcBef>
              <a:spcAft>
                <a:spcPts val="0"/>
              </a:spcAft>
              <a:buSzPts val="5200"/>
              <a:buNone/>
              <a:defRPr/>
            </a:lvl8pPr>
            <a:lvl9pPr lvl="8" rtl="0">
              <a:spcBef>
                <a:spcPts val="0"/>
              </a:spcBef>
              <a:spcAft>
                <a:spcPts val="0"/>
              </a:spcAft>
              <a:buSzPts val="5200"/>
              <a:buNone/>
              <a:defRPr/>
            </a:lvl9pPr>
          </a:lstStyle>
          <a:p>
            <a:endParaRPr/>
          </a:p>
        </p:txBody>
      </p:sp>
      <p:pic>
        <p:nvPicPr>
          <p:cNvPr id="47" name="Google Shape;47;p6"/>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48" name="Google Shape;48;p6"/>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49" name="Google Shape;49;p6"/>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sp>
        <p:nvSpPr>
          <p:cNvPr id="50" name="Google Shape;50;p6"/>
          <p:cNvSpPr/>
          <p:nvPr/>
        </p:nvSpPr>
        <p:spPr>
          <a:xfrm>
            <a:off x="3484115" y="4526613"/>
            <a:ext cx="1619725" cy="314950"/>
          </a:xfrm>
          <a:custGeom>
            <a:avLst/>
            <a:gdLst/>
            <a:ahLst/>
            <a:cxnLst/>
            <a:rect l="l" t="t" r="r" b="b"/>
            <a:pathLst>
              <a:path w="64789" h="12598" extrusionOk="0">
                <a:moveTo>
                  <a:pt x="1955" y="4661"/>
                </a:moveTo>
                <a:cubicBezTo>
                  <a:pt x="6458" y="3419"/>
                  <a:pt x="11003" y="2254"/>
                  <a:pt x="15624" y="1575"/>
                </a:cubicBezTo>
                <a:cubicBezTo>
                  <a:pt x="18113" y="1209"/>
                  <a:pt x="24899" y="-1086"/>
                  <a:pt x="23120" y="693"/>
                </a:cubicBezTo>
                <a:cubicBezTo>
                  <a:pt x="18338" y="5475"/>
                  <a:pt x="10435" y="5426"/>
                  <a:pt x="3939" y="7307"/>
                </a:cubicBezTo>
                <a:cubicBezTo>
                  <a:pt x="2641" y="7683"/>
                  <a:pt x="-846" y="7984"/>
                  <a:pt x="191" y="8850"/>
                </a:cubicBezTo>
                <a:cubicBezTo>
                  <a:pt x="1716" y="10122"/>
                  <a:pt x="4158" y="9071"/>
                  <a:pt x="6144" y="9071"/>
                </a:cubicBezTo>
                <a:cubicBezTo>
                  <a:pt x="16166" y="9071"/>
                  <a:pt x="26106" y="6866"/>
                  <a:pt x="36128" y="6866"/>
                </a:cubicBezTo>
                <a:cubicBezTo>
                  <a:pt x="39655" y="6866"/>
                  <a:pt x="43776" y="4908"/>
                  <a:pt x="46710" y="6866"/>
                </a:cubicBezTo>
                <a:cubicBezTo>
                  <a:pt x="49128" y="8479"/>
                  <a:pt x="38333" y="6384"/>
                  <a:pt x="38333" y="9291"/>
                </a:cubicBezTo>
                <a:cubicBezTo>
                  <a:pt x="38333" y="10523"/>
                  <a:pt x="40642" y="10208"/>
                  <a:pt x="41860" y="10393"/>
                </a:cubicBezTo>
                <a:cubicBezTo>
                  <a:pt x="49451" y="11548"/>
                  <a:pt x="57339" y="10740"/>
                  <a:pt x="64789" y="12598"/>
                </a:cubicBezTo>
              </a:path>
            </a:pathLst>
          </a:custGeom>
          <a:noFill/>
          <a:ln w="9525" cap="flat" cmpd="sng">
            <a:solidFill>
              <a:schemeClr val="lt1"/>
            </a:solidFill>
            <a:prstDash val="solid"/>
            <a:round/>
            <a:headEnd type="none" w="med" len="med"/>
            <a:tailEnd type="none" w="med" len="med"/>
          </a:ln>
        </p:spPr>
      </p:sp>
      <p:sp>
        <p:nvSpPr>
          <p:cNvPr id="51" name="Google Shape;51;p6"/>
          <p:cNvSpPr/>
          <p:nvPr/>
        </p:nvSpPr>
        <p:spPr>
          <a:xfrm>
            <a:off x="6531375" y="134550"/>
            <a:ext cx="2353525" cy="336200"/>
          </a:xfrm>
          <a:custGeom>
            <a:avLst/>
            <a:gdLst/>
            <a:ahLst/>
            <a:cxnLst/>
            <a:rect l="l" t="t" r="r" b="b"/>
            <a:pathLst>
              <a:path w="94141" h="13448" extrusionOk="0">
                <a:moveTo>
                  <a:pt x="0" y="0"/>
                </a:moveTo>
                <a:cubicBezTo>
                  <a:pt x="12832" y="4275"/>
                  <a:pt x="27041" y="881"/>
                  <a:pt x="40566" y="881"/>
                </a:cubicBezTo>
                <a:cubicBezTo>
                  <a:pt x="48577" y="881"/>
                  <a:pt x="56587" y="881"/>
                  <a:pt x="64598" y="881"/>
                </a:cubicBezTo>
                <a:cubicBezTo>
                  <a:pt x="65260" y="881"/>
                  <a:pt x="66512" y="585"/>
                  <a:pt x="65921" y="881"/>
                </a:cubicBezTo>
                <a:cubicBezTo>
                  <a:pt x="58422" y="4639"/>
                  <a:pt x="49326" y="3340"/>
                  <a:pt x="41007" y="4409"/>
                </a:cubicBezTo>
                <a:cubicBezTo>
                  <a:pt x="37805" y="4821"/>
                  <a:pt x="32838" y="3443"/>
                  <a:pt x="31527" y="6393"/>
                </a:cubicBezTo>
                <a:cubicBezTo>
                  <a:pt x="31126" y="7294"/>
                  <a:pt x="32324" y="7082"/>
                  <a:pt x="33291" y="7275"/>
                </a:cubicBezTo>
                <a:cubicBezTo>
                  <a:pt x="41651" y="8947"/>
                  <a:pt x="50339" y="7716"/>
                  <a:pt x="58865" y="7716"/>
                </a:cubicBezTo>
                <a:cubicBezTo>
                  <a:pt x="67170" y="7716"/>
                  <a:pt x="75722" y="5703"/>
                  <a:pt x="83779" y="7716"/>
                </a:cubicBezTo>
                <a:cubicBezTo>
                  <a:pt x="84848" y="7983"/>
                  <a:pt x="82760" y="10603"/>
                  <a:pt x="83779" y="11023"/>
                </a:cubicBezTo>
                <a:cubicBezTo>
                  <a:pt x="87059" y="12373"/>
                  <a:pt x="90699" y="12589"/>
                  <a:pt x="94141" y="13448"/>
                </a:cubicBez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7"/>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54" name="Google Shape;54;p7"/>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55" name="Google Shape;55;p7"/>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sp>
        <p:nvSpPr>
          <p:cNvPr id="56" name="Google Shape;56;p7"/>
          <p:cNvSpPr txBox="1">
            <a:spLocks noGrp="1"/>
          </p:cNvSpPr>
          <p:nvPr>
            <p:ph type="title"/>
          </p:nvPr>
        </p:nvSpPr>
        <p:spPr>
          <a:xfrm>
            <a:off x="2588400" y="779250"/>
            <a:ext cx="3967200" cy="107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a:lvl1pPr>
            <a:lvl2pPr lvl="1" rtl="0">
              <a:spcBef>
                <a:spcPts val="0"/>
              </a:spcBef>
              <a:spcAft>
                <a:spcPts val="0"/>
              </a:spcAft>
              <a:buSzPts val="5200"/>
              <a:buNone/>
              <a:defRPr/>
            </a:lvl2pPr>
            <a:lvl3pPr lvl="2" rtl="0">
              <a:spcBef>
                <a:spcPts val="0"/>
              </a:spcBef>
              <a:spcAft>
                <a:spcPts val="0"/>
              </a:spcAft>
              <a:buSzPts val="5200"/>
              <a:buNone/>
              <a:defRPr/>
            </a:lvl3pPr>
            <a:lvl4pPr lvl="3" rtl="0">
              <a:spcBef>
                <a:spcPts val="0"/>
              </a:spcBef>
              <a:spcAft>
                <a:spcPts val="0"/>
              </a:spcAft>
              <a:buSzPts val="5200"/>
              <a:buNone/>
              <a:defRPr/>
            </a:lvl4pPr>
            <a:lvl5pPr lvl="4" rtl="0">
              <a:spcBef>
                <a:spcPts val="0"/>
              </a:spcBef>
              <a:spcAft>
                <a:spcPts val="0"/>
              </a:spcAft>
              <a:buSzPts val="5200"/>
              <a:buNone/>
              <a:defRPr/>
            </a:lvl5pPr>
            <a:lvl6pPr lvl="5" rtl="0">
              <a:spcBef>
                <a:spcPts val="0"/>
              </a:spcBef>
              <a:spcAft>
                <a:spcPts val="0"/>
              </a:spcAft>
              <a:buSzPts val="5200"/>
              <a:buNone/>
              <a:defRPr/>
            </a:lvl6pPr>
            <a:lvl7pPr lvl="6" rtl="0">
              <a:spcBef>
                <a:spcPts val="0"/>
              </a:spcBef>
              <a:spcAft>
                <a:spcPts val="0"/>
              </a:spcAft>
              <a:buSzPts val="5200"/>
              <a:buNone/>
              <a:defRPr/>
            </a:lvl7pPr>
            <a:lvl8pPr lvl="7" rtl="0">
              <a:spcBef>
                <a:spcPts val="0"/>
              </a:spcBef>
              <a:spcAft>
                <a:spcPts val="0"/>
              </a:spcAft>
              <a:buSzPts val="5200"/>
              <a:buNone/>
              <a:defRPr/>
            </a:lvl8pPr>
            <a:lvl9pPr lvl="8" rtl="0">
              <a:spcBef>
                <a:spcPts val="0"/>
              </a:spcBef>
              <a:spcAft>
                <a:spcPts val="0"/>
              </a:spcAft>
              <a:buSzPts val="5200"/>
              <a:buNone/>
              <a:defRPr/>
            </a:lvl9pPr>
          </a:lstStyle>
          <a:p>
            <a:endParaRPr/>
          </a:p>
        </p:txBody>
      </p:sp>
      <p:sp>
        <p:nvSpPr>
          <p:cNvPr id="57" name="Google Shape;57;p7"/>
          <p:cNvSpPr txBox="1">
            <a:spLocks noGrp="1"/>
          </p:cNvSpPr>
          <p:nvPr>
            <p:ph type="body" idx="1"/>
          </p:nvPr>
        </p:nvSpPr>
        <p:spPr>
          <a:xfrm>
            <a:off x="2217900" y="2025200"/>
            <a:ext cx="4863600" cy="212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58" name="Google Shape;58;p7"/>
          <p:cNvSpPr/>
          <p:nvPr/>
        </p:nvSpPr>
        <p:spPr>
          <a:xfrm rot="-3127712">
            <a:off x="-83907" y="597828"/>
            <a:ext cx="2923937" cy="935187"/>
          </a:xfrm>
          <a:custGeom>
            <a:avLst/>
            <a:gdLst/>
            <a:ahLst/>
            <a:cxnLst/>
            <a:rect l="l" t="t" r="r" b="b"/>
            <a:pathLst>
              <a:path w="116956" h="37407" extrusionOk="0">
                <a:moveTo>
                  <a:pt x="0" y="37407"/>
                </a:moveTo>
                <a:cubicBezTo>
                  <a:pt x="19239" y="33909"/>
                  <a:pt x="35195" y="20269"/>
                  <a:pt x="52086" y="10417"/>
                </a:cubicBezTo>
                <a:cubicBezTo>
                  <a:pt x="56669" y="7744"/>
                  <a:pt x="60511" y="2367"/>
                  <a:pt x="65817" y="2367"/>
                </a:cubicBezTo>
                <a:cubicBezTo>
                  <a:pt x="69715" y="2367"/>
                  <a:pt x="63299" y="9771"/>
                  <a:pt x="61556" y="13258"/>
                </a:cubicBezTo>
                <a:cubicBezTo>
                  <a:pt x="61385" y="13600"/>
                  <a:pt x="56811" y="17316"/>
                  <a:pt x="58241" y="17520"/>
                </a:cubicBezTo>
                <a:cubicBezTo>
                  <a:pt x="67385" y="18825"/>
                  <a:pt x="75467" y="10805"/>
                  <a:pt x="84284" y="8050"/>
                </a:cubicBezTo>
                <a:cubicBezTo>
                  <a:pt x="86713" y="7291"/>
                  <a:pt x="89337" y="9333"/>
                  <a:pt x="91860" y="8997"/>
                </a:cubicBezTo>
                <a:cubicBezTo>
                  <a:pt x="100669" y="7823"/>
                  <a:pt x="109007" y="3973"/>
                  <a:pt x="116956" y="0"/>
                </a:cubicBezTo>
              </a:path>
            </a:pathLst>
          </a:custGeom>
          <a:noFill/>
          <a:ln w="9525" cap="flat" cmpd="sng">
            <a:solidFill>
              <a:srgbClr val="FFFFFF"/>
            </a:solidFill>
            <a:prstDash val="solid"/>
            <a:round/>
            <a:headEnd type="none" w="med" len="med"/>
            <a:tailEnd type="none" w="med" len="med"/>
          </a:ln>
        </p:spPr>
      </p:sp>
      <p:sp>
        <p:nvSpPr>
          <p:cNvPr id="59" name="Google Shape;59;p7"/>
          <p:cNvSpPr/>
          <p:nvPr/>
        </p:nvSpPr>
        <p:spPr>
          <a:xfrm>
            <a:off x="7245125" y="3533700"/>
            <a:ext cx="2367550" cy="1385025"/>
          </a:xfrm>
          <a:custGeom>
            <a:avLst/>
            <a:gdLst/>
            <a:ahLst/>
            <a:cxnLst/>
            <a:rect l="l" t="t" r="r" b="b"/>
            <a:pathLst>
              <a:path w="94702" h="55401" extrusionOk="0">
                <a:moveTo>
                  <a:pt x="0" y="0"/>
                </a:moveTo>
                <a:cubicBezTo>
                  <a:pt x="4706" y="10588"/>
                  <a:pt x="9466" y="21152"/>
                  <a:pt x="14205" y="31725"/>
                </a:cubicBezTo>
                <a:cubicBezTo>
                  <a:pt x="16111" y="35978"/>
                  <a:pt x="18249" y="40158"/>
                  <a:pt x="20834" y="44036"/>
                </a:cubicBezTo>
                <a:cubicBezTo>
                  <a:pt x="21329" y="44779"/>
                  <a:pt x="22042" y="46502"/>
                  <a:pt x="22728" y="45930"/>
                </a:cubicBezTo>
                <a:cubicBezTo>
                  <a:pt x="26375" y="42890"/>
                  <a:pt x="25499" y="36837"/>
                  <a:pt x="26517" y="32199"/>
                </a:cubicBezTo>
                <a:cubicBezTo>
                  <a:pt x="27598" y="27273"/>
                  <a:pt x="29243" y="22384"/>
                  <a:pt x="31725" y="17993"/>
                </a:cubicBezTo>
                <a:cubicBezTo>
                  <a:pt x="32953" y="15821"/>
                  <a:pt x="35330" y="9430"/>
                  <a:pt x="35987" y="11838"/>
                </a:cubicBezTo>
                <a:cubicBezTo>
                  <a:pt x="37942" y="19006"/>
                  <a:pt x="34539" y="29499"/>
                  <a:pt x="40722" y="33619"/>
                </a:cubicBezTo>
                <a:cubicBezTo>
                  <a:pt x="44547" y="36168"/>
                  <a:pt x="43755" y="24895"/>
                  <a:pt x="44510" y="20361"/>
                </a:cubicBezTo>
                <a:cubicBezTo>
                  <a:pt x="44747" y="18941"/>
                  <a:pt x="43646" y="16985"/>
                  <a:pt x="44983" y="17520"/>
                </a:cubicBezTo>
                <a:cubicBezTo>
                  <a:pt x="48357" y="18869"/>
                  <a:pt x="49514" y="23266"/>
                  <a:pt x="51139" y="26516"/>
                </a:cubicBezTo>
                <a:cubicBezTo>
                  <a:pt x="54274" y="32787"/>
                  <a:pt x="57468" y="39186"/>
                  <a:pt x="62030" y="44510"/>
                </a:cubicBezTo>
                <a:cubicBezTo>
                  <a:pt x="68137" y="51636"/>
                  <a:pt x="79477" y="51562"/>
                  <a:pt x="88546" y="53980"/>
                </a:cubicBezTo>
                <a:cubicBezTo>
                  <a:pt x="90581" y="54523"/>
                  <a:pt x="93759" y="53518"/>
                  <a:pt x="94702" y="55401"/>
                </a:cubicBezTo>
              </a:path>
            </a:pathLst>
          </a:custGeom>
          <a:noFill/>
          <a:ln w="9525" cap="flat" cmpd="sng">
            <a:solidFill>
              <a:srgbClr val="FFFFFF"/>
            </a:solidFill>
            <a:prstDash val="solid"/>
            <a:round/>
            <a:headEnd type="none" w="med" len="med"/>
            <a:tailEnd type="none" w="med" len="med"/>
          </a:ln>
        </p:spPr>
      </p:sp>
      <p:sp>
        <p:nvSpPr>
          <p:cNvPr id="60" name="Google Shape;60;p7"/>
          <p:cNvSpPr/>
          <p:nvPr/>
        </p:nvSpPr>
        <p:spPr>
          <a:xfrm>
            <a:off x="7622525" y="834675"/>
            <a:ext cx="1089075" cy="272275"/>
          </a:xfrm>
          <a:custGeom>
            <a:avLst/>
            <a:gdLst/>
            <a:ahLst/>
            <a:cxnLst/>
            <a:rect l="l" t="t" r="r" b="b"/>
            <a:pathLst>
              <a:path w="43563" h="10891" extrusionOk="0">
                <a:moveTo>
                  <a:pt x="0" y="10891"/>
                </a:moveTo>
                <a:cubicBezTo>
                  <a:pt x="14939" y="9958"/>
                  <a:pt x="29549" y="5257"/>
                  <a:pt x="43563" y="0"/>
                </a:cubicBezTo>
              </a:path>
            </a:pathLst>
          </a:custGeom>
          <a:noFill/>
          <a:ln w="9525" cap="flat" cmpd="sng">
            <a:solidFill>
              <a:srgbClr val="FFFFFF"/>
            </a:solidFill>
            <a:prstDash val="solid"/>
            <a:round/>
            <a:headEnd type="none" w="med" len="med"/>
            <a:tailEnd type="none" w="med" len="med"/>
          </a:ln>
        </p:spPr>
      </p:sp>
      <p:sp>
        <p:nvSpPr>
          <p:cNvPr id="61" name="Google Shape;61;p7"/>
          <p:cNvSpPr/>
          <p:nvPr/>
        </p:nvSpPr>
        <p:spPr>
          <a:xfrm>
            <a:off x="7965825" y="953050"/>
            <a:ext cx="2533275" cy="331475"/>
          </a:xfrm>
          <a:custGeom>
            <a:avLst/>
            <a:gdLst/>
            <a:ahLst/>
            <a:cxnLst/>
            <a:rect l="l" t="t" r="r" b="b"/>
            <a:pathLst>
              <a:path w="101331" h="13259" extrusionOk="0">
                <a:moveTo>
                  <a:pt x="0" y="13259"/>
                </a:moveTo>
                <a:cubicBezTo>
                  <a:pt x="18148" y="13259"/>
                  <a:pt x="35966" y="8357"/>
                  <a:pt x="53980" y="6156"/>
                </a:cubicBezTo>
                <a:cubicBezTo>
                  <a:pt x="65570" y="4740"/>
                  <a:pt x="76987" y="2126"/>
                  <a:pt x="88546" y="474"/>
                </a:cubicBezTo>
                <a:cubicBezTo>
                  <a:pt x="92768" y="-129"/>
                  <a:pt x="97286" y="1349"/>
                  <a:pt x="101331" y="0"/>
                </a:cubicBezTo>
              </a:path>
            </a:pathLst>
          </a:custGeom>
          <a:noFill/>
          <a:ln w="9525" cap="flat" cmpd="sng">
            <a:solidFill>
              <a:srgbClr val="FFFFFF"/>
            </a:solidFill>
            <a:prstDash val="solid"/>
            <a:round/>
            <a:headEnd type="none" w="med" len="med"/>
            <a:tailEnd type="none"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8"/>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64" name="Google Shape;64;p8"/>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65" name="Google Shape;65;p8"/>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sp>
        <p:nvSpPr>
          <p:cNvPr id="66" name="Google Shape;66;p8"/>
          <p:cNvSpPr txBox="1">
            <a:spLocks noGrp="1"/>
          </p:cNvSpPr>
          <p:nvPr>
            <p:ph type="title"/>
          </p:nvPr>
        </p:nvSpPr>
        <p:spPr>
          <a:xfrm>
            <a:off x="830813" y="1550700"/>
            <a:ext cx="5056500" cy="2042100"/>
          </a:xfrm>
          <a:prstGeom prst="rect">
            <a:avLst/>
          </a:prstGeom>
        </p:spPr>
        <p:txBody>
          <a:bodyPr spcFirstLastPara="1" wrap="square" lIns="91425" tIns="91425" rIns="91425" bIns="91425" anchor="t" anchorCtr="0">
            <a:noAutofit/>
          </a:bodyPr>
          <a:lstStyle>
            <a:lvl1pPr lvl="0" algn="ctr">
              <a:spcBef>
                <a:spcPts val="0"/>
              </a:spcBef>
              <a:spcAft>
                <a:spcPts val="0"/>
              </a:spcAft>
              <a:buSzPts val="6000"/>
              <a:buNone/>
              <a:defRPr sz="13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67" name="Google Shape;67;p8"/>
          <p:cNvSpPr/>
          <p:nvPr/>
        </p:nvSpPr>
        <p:spPr>
          <a:xfrm>
            <a:off x="870825" y="0"/>
            <a:ext cx="2899175" cy="727475"/>
          </a:xfrm>
          <a:custGeom>
            <a:avLst/>
            <a:gdLst/>
            <a:ahLst/>
            <a:cxnLst/>
            <a:rect l="l" t="t" r="r" b="b"/>
            <a:pathLst>
              <a:path w="115967" h="29099" extrusionOk="0">
                <a:moveTo>
                  <a:pt x="0" y="0"/>
                </a:moveTo>
                <a:cubicBezTo>
                  <a:pt x="12861" y="804"/>
                  <a:pt x="25696" y="2310"/>
                  <a:pt x="38582" y="2426"/>
                </a:cubicBezTo>
                <a:cubicBezTo>
                  <a:pt x="43441" y="2470"/>
                  <a:pt x="49934" y="-350"/>
                  <a:pt x="53133" y="3307"/>
                </a:cubicBezTo>
                <a:cubicBezTo>
                  <a:pt x="59551" y="10645"/>
                  <a:pt x="39892" y="18584"/>
                  <a:pt x="30866" y="22268"/>
                </a:cubicBezTo>
                <a:cubicBezTo>
                  <a:pt x="29344" y="22889"/>
                  <a:pt x="24862" y="24074"/>
                  <a:pt x="26456" y="24473"/>
                </a:cubicBezTo>
                <a:cubicBezTo>
                  <a:pt x="35382" y="26705"/>
                  <a:pt x="44818" y="23174"/>
                  <a:pt x="54015" y="22929"/>
                </a:cubicBezTo>
                <a:cubicBezTo>
                  <a:pt x="54526" y="22915"/>
                  <a:pt x="66183" y="22719"/>
                  <a:pt x="66141" y="22929"/>
                </a:cubicBezTo>
                <a:cubicBezTo>
                  <a:pt x="65606" y="25611"/>
                  <a:pt x="56414" y="26537"/>
                  <a:pt x="59086" y="27118"/>
                </a:cubicBezTo>
                <a:cubicBezTo>
                  <a:pt x="77614" y="31148"/>
                  <a:pt x="97005" y="27780"/>
                  <a:pt x="115967" y="27780"/>
                </a:cubicBezTo>
              </a:path>
            </a:pathLst>
          </a:custGeom>
          <a:noFill/>
          <a:ln w="9525" cap="flat" cmpd="sng">
            <a:solidFill>
              <a:schemeClr val="lt1"/>
            </a:solidFill>
            <a:prstDash val="solid"/>
            <a:round/>
            <a:headEnd type="none" w="med" len="med"/>
            <a:tailEnd type="none" w="med" len="med"/>
          </a:ln>
        </p:spPr>
      </p:sp>
      <p:sp>
        <p:nvSpPr>
          <p:cNvPr id="68" name="Google Shape;68;p8"/>
          <p:cNvSpPr/>
          <p:nvPr/>
        </p:nvSpPr>
        <p:spPr>
          <a:xfrm>
            <a:off x="7264425" y="3995014"/>
            <a:ext cx="2546425" cy="773325"/>
          </a:xfrm>
          <a:custGeom>
            <a:avLst/>
            <a:gdLst/>
            <a:ahLst/>
            <a:cxnLst/>
            <a:rect l="l" t="t" r="r" b="b"/>
            <a:pathLst>
              <a:path w="101857" h="30933" extrusionOk="0">
                <a:moveTo>
                  <a:pt x="0" y="27877"/>
                </a:moveTo>
                <a:cubicBezTo>
                  <a:pt x="21959" y="20556"/>
                  <a:pt x="42858" y="9133"/>
                  <a:pt x="65700" y="5389"/>
                </a:cubicBezTo>
                <a:cubicBezTo>
                  <a:pt x="72532" y="4269"/>
                  <a:pt x="72544" y="4344"/>
                  <a:pt x="79369" y="3185"/>
                </a:cubicBezTo>
                <a:cubicBezTo>
                  <a:pt x="84229" y="2360"/>
                  <a:pt x="84190" y="2118"/>
                  <a:pt x="89070" y="1421"/>
                </a:cubicBezTo>
                <a:cubicBezTo>
                  <a:pt x="91272" y="1106"/>
                  <a:pt x="97842" y="0"/>
                  <a:pt x="95684" y="539"/>
                </a:cubicBezTo>
                <a:cubicBezTo>
                  <a:pt x="78252" y="4897"/>
                  <a:pt x="60620" y="8432"/>
                  <a:pt x="43212" y="12885"/>
                </a:cubicBezTo>
                <a:cubicBezTo>
                  <a:pt x="35186" y="14938"/>
                  <a:pt x="23344" y="15609"/>
                  <a:pt x="20724" y="23468"/>
                </a:cubicBezTo>
                <a:cubicBezTo>
                  <a:pt x="20585" y="23886"/>
                  <a:pt x="21167" y="23508"/>
                  <a:pt x="21606" y="23468"/>
                </a:cubicBezTo>
                <a:cubicBezTo>
                  <a:pt x="26434" y="23029"/>
                  <a:pt x="31002" y="21071"/>
                  <a:pt x="35716" y="19940"/>
                </a:cubicBezTo>
                <a:cubicBezTo>
                  <a:pt x="47419" y="17131"/>
                  <a:pt x="59596" y="16830"/>
                  <a:pt x="71432" y="14649"/>
                </a:cubicBezTo>
                <a:cubicBezTo>
                  <a:pt x="79946" y="13081"/>
                  <a:pt x="78158" y="12003"/>
                  <a:pt x="80251" y="12003"/>
                </a:cubicBezTo>
                <a:cubicBezTo>
                  <a:pt x="81192" y="12003"/>
                  <a:pt x="79304" y="13741"/>
                  <a:pt x="78487" y="14208"/>
                </a:cubicBezTo>
                <a:cubicBezTo>
                  <a:pt x="74805" y="16312"/>
                  <a:pt x="74744" y="16202"/>
                  <a:pt x="70991" y="18177"/>
                </a:cubicBezTo>
                <a:cubicBezTo>
                  <a:pt x="65167" y="21242"/>
                  <a:pt x="59068" y="23785"/>
                  <a:pt x="52912" y="26114"/>
                </a:cubicBezTo>
                <a:cubicBezTo>
                  <a:pt x="49121" y="27548"/>
                  <a:pt x="49152" y="27627"/>
                  <a:pt x="45416" y="29200"/>
                </a:cubicBezTo>
                <a:cubicBezTo>
                  <a:pt x="44841" y="29442"/>
                  <a:pt x="43471" y="30496"/>
                  <a:pt x="44094" y="30523"/>
                </a:cubicBezTo>
                <a:cubicBezTo>
                  <a:pt x="63331" y="31342"/>
                  <a:pt x="82603" y="30523"/>
                  <a:pt x="101857" y="30523"/>
                </a:cubicBez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pic>
        <p:nvPicPr>
          <p:cNvPr id="77" name="Google Shape;77;p10"/>
          <p:cNvPicPr preferRelativeResize="0"/>
          <p:nvPr/>
        </p:nvPicPr>
        <p:blipFill>
          <a:blip r:embed="rId2">
            <a:alphaModFix amt="69000"/>
          </a:blip>
          <a:stretch>
            <a:fillRect/>
          </a:stretch>
        </p:blipFill>
        <p:spPr>
          <a:xfrm>
            <a:off x="18" y="0"/>
            <a:ext cx="9144000" cy="5143549"/>
          </a:xfrm>
          <a:prstGeom prst="rect">
            <a:avLst/>
          </a:prstGeom>
          <a:noFill/>
          <a:ln>
            <a:noFill/>
          </a:ln>
        </p:spPr>
      </p:pic>
      <p:pic>
        <p:nvPicPr>
          <p:cNvPr id="78" name="Google Shape;78;p10"/>
          <p:cNvPicPr preferRelativeResize="0"/>
          <p:nvPr/>
        </p:nvPicPr>
        <p:blipFill>
          <a:blip r:embed="rId3">
            <a:alphaModFix amt="12000"/>
          </a:blip>
          <a:stretch>
            <a:fillRect/>
          </a:stretch>
        </p:blipFill>
        <p:spPr>
          <a:xfrm>
            <a:off x="0" y="0"/>
            <a:ext cx="9144000" cy="5143500"/>
          </a:xfrm>
          <a:prstGeom prst="rect">
            <a:avLst/>
          </a:prstGeom>
          <a:noFill/>
          <a:ln>
            <a:noFill/>
          </a:ln>
        </p:spPr>
      </p:pic>
      <p:pic>
        <p:nvPicPr>
          <p:cNvPr id="79" name="Google Shape;79;p10"/>
          <p:cNvPicPr preferRelativeResize="0"/>
          <p:nvPr/>
        </p:nvPicPr>
        <p:blipFill>
          <a:blip r:embed="rId2">
            <a:alphaModFix amt="54000"/>
          </a:blip>
          <a:stretch>
            <a:fillRect/>
          </a:stretch>
        </p:blipFill>
        <p:spPr>
          <a:xfrm>
            <a:off x="18" y="0"/>
            <a:ext cx="9144000" cy="5143549"/>
          </a:xfrm>
          <a:prstGeom prst="rect">
            <a:avLst/>
          </a:prstGeom>
          <a:noFill/>
          <a:ln>
            <a:noFill/>
          </a:ln>
        </p:spPr>
      </p:pic>
      <p:sp>
        <p:nvSpPr>
          <p:cNvPr id="80" name="Google Shape;80;p10"/>
          <p:cNvSpPr/>
          <p:nvPr/>
        </p:nvSpPr>
        <p:spPr>
          <a:xfrm>
            <a:off x="-270750" y="2344189"/>
            <a:ext cx="1707450" cy="657900"/>
          </a:xfrm>
          <a:custGeom>
            <a:avLst/>
            <a:gdLst/>
            <a:ahLst/>
            <a:cxnLst/>
            <a:rect l="l" t="t" r="r" b="b"/>
            <a:pathLst>
              <a:path w="68298" h="26316" extrusionOk="0">
                <a:moveTo>
                  <a:pt x="0" y="26316"/>
                </a:moveTo>
                <a:cubicBezTo>
                  <a:pt x="18873" y="16880"/>
                  <a:pt x="40514" y="13673"/>
                  <a:pt x="59161" y="3799"/>
                </a:cubicBezTo>
                <a:cubicBezTo>
                  <a:pt x="61795" y="2404"/>
                  <a:pt x="65166" y="2497"/>
                  <a:pt x="67550" y="709"/>
                </a:cubicBezTo>
                <a:cubicBezTo>
                  <a:pt x="71395" y="-2173"/>
                  <a:pt x="58983" y="5065"/>
                  <a:pt x="54746" y="7331"/>
                </a:cubicBezTo>
                <a:cubicBezTo>
                  <a:pt x="44646" y="12733"/>
                  <a:pt x="33226" y="16070"/>
                  <a:pt x="24283" y="23226"/>
                </a:cubicBezTo>
                <a:cubicBezTo>
                  <a:pt x="21884" y="25146"/>
                  <a:pt x="30198" y="21549"/>
                  <a:pt x="33113" y="20577"/>
                </a:cubicBezTo>
                <a:cubicBezTo>
                  <a:pt x="37754" y="19030"/>
                  <a:pt x="42402" y="17320"/>
                  <a:pt x="47241" y="16603"/>
                </a:cubicBezTo>
                <a:cubicBezTo>
                  <a:pt x="49961" y="16200"/>
                  <a:pt x="53957" y="16854"/>
                  <a:pt x="55188" y="14396"/>
                </a:cubicBezTo>
              </a:path>
            </a:pathLst>
          </a:custGeom>
          <a:noFill/>
          <a:ln w="9525" cap="flat" cmpd="sng">
            <a:solidFill>
              <a:srgbClr val="FFFFFF"/>
            </a:solidFill>
            <a:prstDash val="solid"/>
            <a:round/>
            <a:headEnd type="none" w="med" len="med"/>
            <a:tailEnd type="none" w="med" len="med"/>
          </a:ln>
        </p:spPr>
      </p:sp>
      <p:sp>
        <p:nvSpPr>
          <p:cNvPr id="81" name="Google Shape;81;p10"/>
          <p:cNvSpPr txBox="1">
            <a:spLocks noGrp="1"/>
          </p:cNvSpPr>
          <p:nvPr>
            <p:ph type="title"/>
          </p:nvPr>
        </p:nvSpPr>
        <p:spPr>
          <a:xfrm>
            <a:off x="2040750" y="2034000"/>
            <a:ext cx="5062500" cy="10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a:lvl1pPr>
            <a:lvl2pPr lvl="1" algn="ctr" rtl="0">
              <a:spcBef>
                <a:spcPts val="0"/>
              </a:spcBef>
              <a:spcAft>
                <a:spcPts val="0"/>
              </a:spcAft>
              <a:buSzPts val="5200"/>
              <a:buNone/>
              <a:defRPr/>
            </a:lvl2pPr>
            <a:lvl3pPr lvl="2" algn="ctr" rtl="0">
              <a:spcBef>
                <a:spcPts val="0"/>
              </a:spcBef>
              <a:spcAft>
                <a:spcPts val="0"/>
              </a:spcAft>
              <a:buSzPts val="5200"/>
              <a:buNone/>
              <a:defRPr/>
            </a:lvl3pPr>
            <a:lvl4pPr lvl="3" algn="ctr" rtl="0">
              <a:spcBef>
                <a:spcPts val="0"/>
              </a:spcBef>
              <a:spcAft>
                <a:spcPts val="0"/>
              </a:spcAft>
              <a:buSzPts val="5200"/>
              <a:buNone/>
              <a:defRPr/>
            </a:lvl4pPr>
            <a:lvl5pPr lvl="4" algn="ctr" rtl="0">
              <a:spcBef>
                <a:spcPts val="0"/>
              </a:spcBef>
              <a:spcAft>
                <a:spcPts val="0"/>
              </a:spcAft>
              <a:buSzPts val="5200"/>
              <a:buNone/>
              <a:defRPr/>
            </a:lvl5pPr>
            <a:lvl6pPr lvl="5" algn="ctr" rtl="0">
              <a:spcBef>
                <a:spcPts val="0"/>
              </a:spcBef>
              <a:spcAft>
                <a:spcPts val="0"/>
              </a:spcAft>
              <a:buSzPts val="5200"/>
              <a:buNone/>
              <a:defRPr/>
            </a:lvl6pPr>
            <a:lvl7pPr lvl="6" algn="ctr" rtl="0">
              <a:spcBef>
                <a:spcPts val="0"/>
              </a:spcBef>
              <a:spcAft>
                <a:spcPts val="0"/>
              </a:spcAft>
              <a:buSzPts val="5200"/>
              <a:buNone/>
              <a:defRPr/>
            </a:lvl7pPr>
            <a:lvl8pPr lvl="7" algn="ctr" rtl="0">
              <a:spcBef>
                <a:spcPts val="0"/>
              </a:spcBef>
              <a:spcAft>
                <a:spcPts val="0"/>
              </a:spcAft>
              <a:buSzPts val="5200"/>
              <a:buNone/>
              <a:defRPr/>
            </a:lvl8pPr>
            <a:lvl9pPr lvl="8" algn="ctr" rtl="0">
              <a:spcBef>
                <a:spcPts val="0"/>
              </a:spcBef>
              <a:spcAft>
                <a:spcPts val="0"/>
              </a:spcAft>
              <a:buSzPts val="5200"/>
              <a:buNone/>
              <a:defRPr/>
            </a:lvl9pPr>
          </a:lstStyle>
          <a:p>
            <a:endParaRPr/>
          </a:p>
        </p:txBody>
      </p:sp>
      <p:sp>
        <p:nvSpPr>
          <p:cNvPr id="82" name="Google Shape;82;p10"/>
          <p:cNvSpPr/>
          <p:nvPr/>
        </p:nvSpPr>
        <p:spPr>
          <a:xfrm>
            <a:off x="7103250" y="3368198"/>
            <a:ext cx="2075025" cy="641350"/>
          </a:xfrm>
          <a:custGeom>
            <a:avLst/>
            <a:gdLst/>
            <a:ahLst/>
            <a:cxnLst/>
            <a:rect l="l" t="t" r="r" b="b"/>
            <a:pathLst>
              <a:path w="83001" h="25654" extrusionOk="0">
                <a:moveTo>
                  <a:pt x="0" y="1112"/>
                </a:moveTo>
                <a:cubicBezTo>
                  <a:pt x="8683" y="1112"/>
                  <a:pt x="17365" y="1112"/>
                  <a:pt x="26048" y="1112"/>
                </a:cubicBezTo>
                <a:cubicBezTo>
                  <a:pt x="30326" y="1112"/>
                  <a:pt x="35323" y="-1260"/>
                  <a:pt x="38883" y="1112"/>
                </a:cubicBezTo>
                <a:cubicBezTo>
                  <a:pt x="41469" y="2835"/>
                  <a:pt x="27139" y="3969"/>
                  <a:pt x="30200" y="4509"/>
                </a:cubicBezTo>
                <a:cubicBezTo>
                  <a:pt x="36277" y="5582"/>
                  <a:pt x="42557" y="4650"/>
                  <a:pt x="48698" y="5264"/>
                </a:cubicBezTo>
                <a:cubicBezTo>
                  <a:pt x="49292" y="5323"/>
                  <a:pt x="50162" y="5145"/>
                  <a:pt x="49831" y="5642"/>
                </a:cubicBezTo>
                <a:cubicBezTo>
                  <a:pt x="48476" y="7675"/>
                  <a:pt x="45045" y="6630"/>
                  <a:pt x="42658" y="7152"/>
                </a:cubicBezTo>
                <a:cubicBezTo>
                  <a:pt x="36426" y="8515"/>
                  <a:pt x="30133" y="9819"/>
                  <a:pt x="24160" y="12059"/>
                </a:cubicBezTo>
                <a:cubicBezTo>
                  <a:pt x="21313" y="13127"/>
                  <a:pt x="14243" y="13256"/>
                  <a:pt x="15855" y="15834"/>
                </a:cubicBezTo>
                <a:cubicBezTo>
                  <a:pt x="17635" y="18681"/>
                  <a:pt x="22313" y="18029"/>
                  <a:pt x="25670" y="18099"/>
                </a:cubicBezTo>
                <a:cubicBezTo>
                  <a:pt x="37873" y="18353"/>
                  <a:pt x="50084" y="17899"/>
                  <a:pt x="62288" y="18099"/>
                </a:cubicBezTo>
                <a:cubicBezTo>
                  <a:pt x="67576" y="18186"/>
                  <a:pt x="67571" y="18357"/>
                  <a:pt x="72858" y="18477"/>
                </a:cubicBezTo>
                <a:cubicBezTo>
                  <a:pt x="75878" y="18546"/>
                  <a:pt x="75881" y="18356"/>
                  <a:pt x="78899" y="18477"/>
                </a:cubicBezTo>
                <a:cubicBezTo>
                  <a:pt x="80212" y="18529"/>
                  <a:pt x="83956" y="19324"/>
                  <a:pt x="82674" y="19609"/>
                </a:cubicBezTo>
                <a:cubicBezTo>
                  <a:pt x="80831" y="20019"/>
                  <a:pt x="80786" y="19586"/>
                  <a:pt x="78899" y="19609"/>
                </a:cubicBezTo>
                <a:cubicBezTo>
                  <a:pt x="66311" y="19765"/>
                  <a:pt x="53682" y="19560"/>
                  <a:pt x="41148" y="20742"/>
                </a:cubicBezTo>
                <a:cubicBezTo>
                  <a:pt x="36595" y="21171"/>
                  <a:pt x="32091" y="22025"/>
                  <a:pt x="27558" y="22629"/>
                </a:cubicBezTo>
                <a:cubicBezTo>
                  <a:pt x="27000" y="22703"/>
                  <a:pt x="25650" y="22986"/>
                  <a:pt x="26048" y="23384"/>
                </a:cubicBezTo>
                <a:cubicBezTo>
                  <a:pt x="29723" y="27059"/>
                  <a:pt x="36337" y="24971"/>
                  <a:pt x="41526" y="25272"/>
                </a:cubicBezTo>
                <a:cubicBezTo>
                  <a:pt x="54717" y="26037"/>
                  <a:pt x="67951" y="25272"/>
                  <a:pt x="81164" y="25272"/>
                </a:cubicBezTo>
              </a:path>
            </a:pathLst>
          </a:custGeom>
          <a:noFill/>
          <a:ln w="9525" cap="flat" cmpd="sng">
            <a:solidFill>
              <a:srgbClr val="FFFFFF"/>
            </a:solidFill>
            <a:prstDash val="solid"/>
            <a:round/>
            <a:headEnd type="none" w="med" len="med"/>
            <a:tailEnd type="none" w="med" len="med"/>
          </a:ln>
        </p:spPr>
      </p:sp>
      <p:pic>
        <p:nvPicPr>
          <p:cNvPr id="83" name="Google Shape;83;p10"/>
          <p:cNvPicPr preferRelativeResize="0"/>
          <p:nvPr/>
        </p:nvPicPr>
        <p:blipFill>
          <a:blip r:embed="rId4">
            <a:alphaModFix/>
          </a:blip>
          <a:stretch>
            <a:fillRect/>
          </a:stretch>
        </p:blipFill>
        <p:spPr>
          <a:xfrm>
            <a:off x="13" y="0"/>
            <a:ext cx="9143971"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86" name="Google Shape;86;p11"/>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87" name="Google Shape;87;p11"/>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pic>
        <p:nvPicPr>
          <p:cNvPr id="88" name="Google Shape;88;p11"/>
          <p:cNvPicPr preferRelativeResize="0"/>
          <p:nvPr/>
        </p:nvPicPr>
        <p:blipFill rotWithShape="1">
          <a:blip r:embed="rId4">
            <a:alphaModFix/>
          </a:blip>
          <a:srcRect l="27202" r="7671" b="87963"/>
          <a:stretch/>
        </p:blipFill>
        <p:spPr>
          <a:xfrm rot="5400000">
            <a:off x="-1692589" y="2282000"/>
            <a:ext cx="5573976" cy="579501"/>
          </a:xfrm>
          <a:prstGeom prst="rect">
            <a:avLst/>
          </a:prstGeom>
          <a:noFill/>
          <a:ln>
            <a:noFill/>
          </a:ln>
        </p:spPr>
      </p:pic>
      <p:pic>
        <p:nvPicPr>
          <p:cNvPr id="89" name="Google Shape;89;p11"/>
          <p:cNvPicPr preferRelativeResize="0"/>
          <p:nvPr/>
        </p:nvPicPr>
        <p:blipFill rotWithShape="1">
          <a:blip r:embed="rId4">
            <a:alphaModFix/>
          </a:blip>
          <a:srcRect l="27202" r="7671" b="87963"/>
          <a:stretch/>
        </p:blipFill>
        <p:spPr>
          <a:xfrm rot="5400000">
            <a:off x="5262611" y="2282000"/>
            <a:ext cx="5573976" cy="579501"/>
          </a:xfrm>
          <a:prstGeom prst="rect">
            <a:avLst/>
          </a:prstGeom>
          <a:noFill/>
          <a:ln>
            <a:noFill/>
          </a:ln>
        </p:spPr>
      </p:pic>
      <p:sp>
        <p:nvSpPr>
          <p:cNvPr id="90" name="Google Shape;90;p11"/>
          <p:cNvSpPr txBox="1">
            <a:spLocks noGrp="1"/>
          </p:cNvSpPr>
          <p:nvPr>
            <p:ph type="title" hasCustomPrompt="1"/>
          </p:nvPr>
        </p:nvSpPr>
        <p:spPr>
          <a:xfrm>
            <a:off x="2232300" y="1200925"/>
            <a:ext cx="4679400" cy="2536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1" name="Google Shape;91;p11"/>
          <p:cNvSpPr txBox="1">
            <a:spLocks noGrp="1"/>
          </p:cNvSpPr>
          <p:nvPr>
            <p:ph type="subTitle" idx="1"/>
          </p:nvPr>
        </p:nvSpPr>
        <p:spPr>
          <a:xfrm>
            <a:off x="3175800" y="3737125"/>
            <a:ext cx="2792400" cy="7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2" name="Google Shape;92;p11"/>
          <p:cNvSpPr txBox="1">
            <a:spLocks noGrp="1"/>
          </p:cNvSpPr>
          <p:nvPr>
            <p:ph type="subTitle" idx="2"/>
          </p:nvPr>
        </p:nvSpPr>
        <p:spPr>
          <a:xfrm>
            <a:off x="3175800" y="699875"/>
            <a:ext cx="2792400" cy="4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000" b="1"/>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1"/>
          <p:cNvSpPr/>
          <p:nvPr/>
        </p:nvSpPr>
        <p:spPr>
          <a:xfrm>
            <a:off x="2987300" y="4685831"/>
            <a:ext cx="3273975" cy="135150"/>
          </a:xfrm>
          <a:custGeom>
            <a:avLst/>
            <a:gdLst/>
            <a:ahLst/>
            <a:cxnLst/>
            <a:rect l="l" t="t" r="r" b="b"/>
            <a:pathLst>
              <a:path w="130959" h="5406" extrusionOk="0">
                <a:moveTo>
                  <a:pt x="0" y="1911"/>
                </a:moveTo>
                <a:cubicBezTo>
                  <a:pt x="20371" y="4822"/>
                  <a:pt x="41279" y="4625"/>
                  <a:pt x="61731" y="2352"/>
                </a:cubicBezTo>
                <a:cubicBezTo>
                  <a:pt x="67765" y="1681"/>
                  <a:pt x="73749" y="504"/>
                  <a:pt x="79810" y="147"/>
                </a:cubicBezTo>
                <a:cubicBezTo>
                  <a:pt x="82304" y="0"/>
                  <a:pt x="84807" y="147"/>
                  <a:pt x="87306" y="147"/>
                </a:cubicBezTo>
                <a:cubicBezTo>
                  <a:pt x="88482" y="147"/>
                  <a:pt x="92009" y="147"/>
                  <a:pt x="90833" y="147"/>
                </a:cubicBezTo>
                <a:cubicBezTo>
                  <a:pt x="83412" y="147"/>
                  <a:pt x="76070" y="1817"/>
                  <a:pt x="68786" y="3234"/>
                </a:cubicBezTo>
                <a:cubicBezTo>
                  <a:pt x="65153" y="3940"/>
                  <a:pt x="60380" y="1940"/>
                  <a:pt x="57763" y="4557"/>
                </a:cubicBezTo>
                <a:cubicBezTo>
                  <a:pt x="56201" y="6119"/>
                  <a:pt x="62167" y="4998"/>
                  <a:pt x="64377" y="4998"/>
                </a:cubicBezTo>
                <a:cubicBezTo>
                  <a:pt x="71579" y="4998"/>
                  <a:pt x="78781" y="4998"/>
                  <a:pt x="85983" y="4998"/>
                </a:cubicBezTo>
                <a:cubicBezTo>
                  <a:pt x="100975" y="4998"/>
                  <a:pt x="115967" y="4998"/>
                  <a:pt x="130959" y="4998"/>
                </a:cubicBezTo>
              </a:path>
            </a:pathLst>
          </a:custGeom>
          <a:noFill/>
          <a:ln w="9525" cap="flat" cmpd="sng">
            <a:solidFill>
              <a:schemeClr val="lt1"/>
            </a:solidFill>
            <a:prstDash val="solid"/>
            <a:round/>
            <a:headEnd type="none" w="med" len="med"/>
            <a:tailEnd type="none" w="med" len="med"/>
          </a:ln>
        </p:spPr>
      </p:sp>
      <p:sp>
        <p:nvSpPr>
          <p:cNvPr id="94" name="Google Shape;94;p11"/>
          <p:cNvSpPr/>
          <p:nvPr/>
        </p:nvSpPr>
        <p:spPr>
          <a:xfrm>
            <a:off x="187300" y="-215231"/>
            <a:ext cx="2127675" cy="676450"/>
          </a:xfrm>
          <a:custGeom>
            <a:avLst/>
            <a:gdLst/>
            <a:ahLst/>
            <a:cxnLst/>
            <a:rect l="l" t="t" r="r" b="b"/>
            <a:pathLst>
              <a:path w="85107" h="27058" extrusionOk="0">
                <a:moveTo>
                  <a:pt x="0" y="27058"/>
                </a:moveTo>
                <a:cubicBezTo>
                  <a:pt x="20271" y="21883"/>
                  <a:pt x="40198" y="15382"/>
                  <a:pt x="59968" y="8539"/>
                </a:cubicBezTo>
                <a:cubicBezTo>
                  <a:pt x="68138" y="5711"/>
                  <a:pt x="76460" y="-2134"/>
                  <a:pt x="84661" y="602"/>
                </a:cubicBezTo>
                <a:cubicBezTo>
                  <a:pt x="86064" y="1070"/>
                  <a:pt x="83372" y="1337"/>
                  <a:pt x="82015" y="1924"/>
                </a:cubicBezTo>
                <a:cubicBezTo>
                  <a:pt x="75212" y="4866"/>
                  <a:pt x="75209" y="4861"/>
                  <a:pt x="68346" y="7657"/>
                </a:cubicBezTo>
                <a:cubicBezTo>
                  <a:pt x="58837" y="11531"/>
                  <a:pt x="49578" y="15993"/>
                  <a:pt x="40126" y="20003"/>
                </a:cubicBezTo>
                <a:cubicBezTo>
                  <a:pt x="35982" y="21761"/>
                  <a:pt x="32188" y="23090"/>
                  <a:pt x="32189" y="23090"/>
                </a:cubicBezTo>
                <a:cubicBezTo>
                  <a:pt x="40378" y="23090"/>
                  <a:pt x="47402" y="17014"/>
                  <a:pt x="55118" y="14271"/>
                </a:cubicBezTo>
                <a:cubicBezTo>
                  <a:pt x="62005" y="11822"/>
                  <a:pt x="70199" y="12590"/>
                  <a:pt x="76283" y="8539"/>
                </a:cubicBez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5">
  <p:cSld name="TITLE_ONLY_1_1_1_1_1">
    <p:bg>
      <p:bgPr>
        <a:blipFill>
          <a:blip r:embed="rId2">
            <a:alphaModFix/>
          </a:blip>
          <a:stretch>
            <a:fillRect/>
          </a:stretch>
        </a:blipFill>
        <a:effectLst/>
      </p:bgPr>
    </p:bg>
    <p:spTree>
      <p:nvGrpSpPr>
        <p:cNvPr id="1" name="Shape 122"/>
        <p:cNvGrpSpPr/>
        <p:nvPr/>
      </p:nvGrpSpPr>
      <p:grpSpPr>
        <a:xfrm>
          <a:off x="0" y="0"/>
          <a:ext cx="0" cy="0"/>
          <a:chOff x="0" y="0"/>
          <a:chExt cx="0" cy="0"/>
        </a:xfrm>
      </p:grpSpPr>
      <p:pic>
        <p:nvPicPr>
          <p:cNvPr id="123" name="Google Shape;123;p17"/>
          <p:cNvPicPr preferRelativeResize="0"/>
          <p:nvPr/>
        </p:nvPicPr>
        <p:blipFill>
          <a:blip r:embed="rId3">
            <a:alphaModFix amt="11000"/>
          </a:blip>
          <a:stretch>
            <a:fillRect/>
          </a:stretch>
        </p:blipFill>
        <p:spPr>
          <a:xfrm>
            <a:off x="0" y="0"/>
            <a:ext cx="9144000" cy="5143500"/>
          </a:xfrm>
          <a:prstGeom prst="rect">
            <a:avLst/>
          </a:prstGeom>
          <a:noFill/>
          <a:ln>
            <a:noFill/>
          </a:ln>
        </p:spPr>
      </p:pic>
      <p:pic>
        <p:nvPicPr>
          <p:cNvPr id="124" name="Google Shape;124;p17"/>
          <p:cNvPicPr preferRelativeResize="0"/>
          <p:nvPr/>
        </p:nvPicPr>
        <p:blipFill rotWithShape="1">
          <a:blip r:embed="rId4">
            <a:alphaModFix/>
          </a:blip>
          <a:srcRect l="27202" r="7671" b="87963"/>
          <a:stretch/>
        </p:blipFill>
        <p:spPr>
          <a:xfrm rot="5400000">
            <a:off x="-2447588" y="2282000"/>
            <a:ext cx="5573976" cy="579501"/>
          </a:xfrm>
          <a:prstGeom prst="rect">
            <a:avLst/>
          </a:prstGeom>
          <a:noFill/>
          <a:ln>
            <a:noFill/>
          </a:ln>
        </p:spPr>
      </p:pic>
      <p:pic>
        <p:nvPicPr>
          <p:cNvPr id="125" name="Google Shape;125;p17"/>
          <p:cNvPicPr preferRelativeResize="0"/>
          <p:nvPr/>
        </p:nvPicPr>
        <p:blipFill rotWithShape="1">
          <a:blip r:embed="rId4">
            <a:alphaModFix/>
          </a:blip>
          <a:srcRect l="27202" r="7671" b="87963"/>
          <a:stretch/>
        </p:blipFill>
        <p:spPr>
          <a:xfrm rot="5400000">
            <a:off x="6050686" y="2282000"/>
            <a:ext cx="5573976" cy="579501"/>
          </a:xfrm>
          <a:prstGeom prst="rect">
            <a:avLst/>
          </a:prstGeom>
          <a:noFill/>
          <a:ln>
            <a:noFill/>
          </a:ln>
        </p:spPr>
      </p:pic>
      <p:sp>
        <p:nvSpPr>
          <p:cNvPr id="126" name="Google Shape;126;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a:lvl1pPr>
            <a:lvl2pPr lvl="1" rtl="0">
              <a:spcBef>
                <a:spcPts val="0"/>
              </a:spcBef>
              <a:spcAft>
                <a:spcPts val="0"/>
              </a:spcAft>
              <a:buSzPts val="5200"/>
              <a:buNone/>
              <a:defRPr/>
            </a:lvl2pPr>
            <a:lvl3pPr lvl="2" rtl="0">
              <a:spcBef>
                <a:spcPts val="0"/>
              </a:spcBef>
              <a:spcAft>
                <a:spcPts val="0"/>
              </a:spcAft>
              <a:buSzPts val="5200"/>
              <a:buNone/>
              <a:defRPr/>
            </a:lvl3pPr>
            <a:lvl4pPr lvl="3" rtl="0">
              <a:spcBef>
                <a:spcPts val="0"/>
              </a:spcBef>
              <a:spcAft>
                <a:spcPts val="0"/>
              </a:spcAft>
              <a:buSzPts val="5200"/>
              <a:buNone/>
              <a:defRPr/>
            </a:lvl4pPr>
            <a:lvl5pPr lvl="4" rtl="0">
              <a:spcBef>
                <a:spcPts val="0"/>
              </a:spcBef>
              <a:spcAft>
                <a:spcPts val="0"/>
              </a:spcAft>
              <a:buSzPts val="5200"/>
              <a:buNone/>
              <a:defRPr/>
            </a:lvl5pPr>
            <a:lvl6pPr lvl="5" rtl="0">
              <a:spcBef>
                <a:spcPts val="0"/>
              </a:spcBef>
              <a:spcAft>
                <a:spcPts val="0"/>
              </a:spcAft>
              <a:buSzPts val="5200"/>
              <a:buNone/>
              <a:defRPr/>
            </a:lvl6pPr>
            <a:lvl7pPr lvl="6" rtl="0">
              <a:spcBef>
                <a:spcPts val="0"/>
              </a:spcBef>
              <a:spcAft>
                <a:spcPts val="0"/>
              </a:spcAft>
              <a:buSzPts val="5200"/>
              <a:buNone/>
              <a:defRPr/>
            </a:lvl7pPr>
            <a:lvl8pPr lvl="7" rtl="0">
              <a:spcBef>
                <a:spcPts val="0"/>
              </a:spcBef>
              <a:spcAft>
                <a:spcPts val="0"/>
              </a:spcAft>
              <a:buSzPts val="5200"/>
              <a:buNone/>
              <a:defRPr/>
            </a:lvl8pPr>
            <a:lvl9pPr lvl="8" rtl="0">
              <a:spcBef>
                <a:spcPts val="0"/>
              </a:spcBef>
              <a:spcAft>
                <a:spcPts val="0"/>
              </a:spcAft>
              <a:buSzPts val="5200"/>
              <a:buNone/>
              <a:defRPr/>
            </a:lvl9pPr>
          </a:lstStyle>
          <a:p>
            <a:endParaRPr/>
          </a:p>
        </p:txBody>
      </p:sp>
      <p:sp>
        <p:nvSpPr>
          <p:cNvPr id="127" name="Google Shape;127;p17"/>
          <p:cNvSpPr/>
          <p:nvPr/>
        </p:nvSpPr>
        <p:spPr>
          <a:xfrm>
            <a:off x="-11100" y="2749375"/>
            <a:ext cx="1510225" cy="2616500"/>
          </a:xfrm>
          <a:custGeom>
            <a:avLst/>
            <a:gdLst/>
            <a:ahLst/>
            <a:cxnLst/>
            <a:rect l="l" t="t" r="r" b="b"/>
            <a:pathLst>
              <a:path w="60409" h="104660" extrusionOk="0">
                <a:moveTo>
                  <a:pt x="0" y="0"/>
                </a:moveTo>
                <a:cubicBezTo>
                  <a:pt x="10755" y="26399"/>
                  <a:pt x="21207" y="52990"/>
                  <a:pt x="33952" y="78487"/>
                </a:cubicBezTo>
                <a:cubicBezTo>
                  <a:pt x="36956" y="84496"/>
                  <a:pt x="36872" y="91639"/>
                  <a:pt x="37480" y="98329"/>
                </a:cubicBezTo>
                <a:cubicBezTo>
                  <a:pt x="37674" y="100461"/>
                  <a:pt x="37198" y="105133"/>
                  <a:pt x="39244" y="104503"/>
                </a:cubicBezTo>
                <a:cubicBezTo>
                  <a:pt x="52138" y="100535"/>
                  <a:pt x="43491" y="73918"/>
                  <a:pt x="33952" y="64377"/>
                </a:cubicBezTo>
                <a:cubicBezTo>
                  <a:pt x="32970" y="63395"/>
                  <a:pt x="30046" y="62110"/>
                  <a:pt x="29984" y="62172"/>
                </a:cubicBezTo>
                <a:cubicBezTo>
                  <a:pt x="28142" y="64014"/>
                  <a:pt x="31344" y="67204"/>
                  <a:pt x="32189" y="69668"/>
                </a:cubicBezTo>
                <a:cubicBezTo>
                  <a:pt x="34437" y="76227"/>
                  <a:pt x="36656" y="82833"/>
                  <a:pt x="39685" y="89070"/>
                </a:cubicBezTo>
                <a:cubicBezTo>
                  <a:pt x="44826" y="99655"/>
                  <a:pt x="41649" y="93922"/>
                  <a:pt x="44535" y="99211"/>
                </a:cubicBezTo>
                <a:cubicBezTo>
                  <a:pt x="44946" y="99963"/>
                  <a:pt x="46402" y="101322"/>
                  <a:pt x="46740" y="100534"/>
                </a:cubicBezTo>
                <a:cubicBezTo>
                  <a:pt x="48884" y="95534"/>
                  <a:pt x="42830" y="87484"/>
                  <a:pt x="47181" y="84219"/>
                </a:cubicBezTo>
                <a:cubicBezTo>
                  <a:pt x="51178" y="81220"/>
                  <a:pt x="55938" y="89041"/>
                  <a:pt x="60409" y="91274"/>
                </a:cubicBezTo>
              </a:path>
            </a:pathLst>
          </a:custGeom>
          <a:noFill/>
          <a:ln w="9525" cap="flat" cmpd="sng">
            <a:solidFill>
              <a:schemeClr val="lt1"/>
            </a:solidFill>
            <a:prstDash val="solid"/>
            <a:round/>
            <a:headEnd type="none" w="med" len="med"/>
            <a:tailEnd type="none" w="med" len="med"/>
          </a:ln>
        </p:spPr>
      </p:sp>
      <p:sp>
        <p:nvSpPr>
          <p:cNvPr id="128" name="Google Shape;128;p17"/>
          <p:cNvSpPr/>
          <p:nvPr/>
        </p:nvSpPr>
        <p:spPr>
          <a:xfrm>
            <a:off x="7341575" y="237363"/>
            <a:ext cx="1856625" cy="595275"/>
          </a:xfrm>
          <a:custGeom>
            <a:avLst/>
            <a:gdLst/>
            <a:ahLst/>
            <a:cxnLst/>
            <a:rect l="l" t="t" r="r" b="b"/>
            <a:pathLst>
              <a:path w="74265" h="23811" extrusionOk="0">
                <a:moveTo>
                  <a:pt x="0" y="0"/>
                </a:moveTo>
                <a:cubicBezTo>
                  <a:pt x="12954" y="2990"/>
                  <a:pt x="26391" y="3968"/>
                  <a:pt x="39685" y="3968"/>
                </a:cubicBezTo>
                <a:cubicBezTo>
                  <a:pt x="46740" y="3968"/>
                  <a:pt x="54066" y="2030"/>
                  <a:pt x="60850" y="3968"/>
                </a:cubicBezTo>
                <a:cubicBezTo>
                  <a:pt x="64453" y="4998"/>
                  <a:pt x="53532" y="5617"/>
                  <a:pt x="49826" y="6173"/>
                </a:cubicBezTo>
                <a:cubicBezTo>
                  <a:pt x="43780" y="7080"/>
                  <a:pt x="37773" y="8227"/>
                  <a:pt x="31748" y="9260"/>
                </a:cubicBezTo>
                <a:cubicBezTo>
                  <a:pt x="24509" y="10501"/>
                  <a:pt x="23789" y="9678"/>
                  <a:pt x="24252" y="10141"/>
                </a:cubicBezTo>
                <a:cubicBezTo>
                  <a:pt x="27179" y="13068"/>
                  <a:pt x="32459" y="11464"/>
                  <a:pt x="36598" y="11464"/>
                </a:cubicBezTo>
                <a:cubicBezTo>
                  <a:pt x="49147" y="11464"/>
                  <a:pt x="62854" y="9380"/>
                  <a:pt x="74078" y="14992"/>
                </a:cubicBezTo>
                <a:cubicBezTo>
                  <a:pt x="74265" y="15086"/>
                  <a:pt x="72161" y="16135"/>
                  <a:pt x="71873" y="16315"/>
                </a:cubicBezTo>
                <a:cubicBezTo>
                  <a:pt x="70311" y="17291"/>
                  <a:pt x="68723" y="18252"/>
                  <a:pt x="67023" y="18960"/>
                </a:cubicBezTo>
                <a:cubicBezTo>
                  <a:pt x="63067" y="20608"/>
                  <a:pt x="59403" y="23811"/>
                  <a:pt x="55118" y="23811"/>
                </a:cubicBezTo>
              </a:path>
            </a:pathLst>
          </a:custGeom>
          <a:noFill/>
          <a:ln w="9525" cap="flat" cmpd="sng">
            <a:solidFill>
              <a:schemeClr val="lt1"/>
            </a:solidFill>
            <a:prstDash val="solid"/>
            <a:round/>
            <a:headEnd type="none" w="med" len="med"/>
            <a:tailEnd type="none" w="med" len="med"/>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lnSpc>
                <a:spcPct val="50000"/>
              </a:lnSpc>
              <a:spcBef>
                <a:spcPts val="0"/>
              </a:spcBef>
              <a:spcAft>
                <a:spcPts val="0"/>
              </a:spcAft>
              <a:buClr>
                <a:schemeClr val="dk2"/>
              </a:buClr>
              <a:buSzPts val="5200"/>
              <a:buFont typeface="Gidugu"/>
              <a:buNone/>
              <a:defRPr sz="5200">
                <a:solidFill>
                  <a:schemeClr val="dk2"/>
                </a:solidFill>
                <a:latin typeface="Gidugu"/>
                <a:ea typeface="Gidugu"/>
                <a:cs typeface="Gidugu"/>
                <a:sym typeface="Gidugu"/>
              </a:defRPr>
            </a:lvl1pPr>
            <a:lvl2pPr lvl="1" rtl="0">
              <a:lnSpc>
                <a:spcPct val="50000"/>
              </a:lnSpc>
              <a:spcBef>
                <a:spcPts val="0"/>
              </a:spcBef>
              <a:spcAft>
                <a:spcPts val="0"/>
              </a:spcAft>
              <a:buClr>
                <a:schemeClr val="dk2"/>
              </a:buClr>
              <a:buSzPts val="5200"/>
              <a:buFont typeface="Gidugu"/>
              <a:buNone/>
              <a:defRPr sz="5200">
                <a:solidFill>
                  <a:schemeClr val="dk2"/>
                </a:solidFill>
                <a:latin typeface="Gidugu"/>
                <a:ea typeface="Gidugu"/>
                <a:cs typeface="Gidugu"/>
                <a:sym typeface="Gidugu"/>
              </a:defRPr>
            </a:lvl2pPr>
            <a:lvl3pPr lvl="2" rtl="0">
              <a:lnSpc>
                <a:spcPct val="50000"/>
              </a:lnSpc>
              <a:spcBef>
                <a:spcPts val="0"/>
              </a:spcBef>
              <a:spcAft>
                <a:spcPts val="0"/>
              </a:spcAft>
              <a:buClr>
                <a:schemeClr val="dk2"/>
              </a:buClr>
              <a:buSzPts val="5200"/>
              <a:buFont typeface="Gidugu"/>
              <a:buNone/>
              <a:defRPr sz="5200">
                <a:solidFill>
                  <a:schemeClr val="dk2"/>
                </a:solidFill>
                <a:latin typeface="Gidugu"/>
                <a:ea typeface="Gidugu"/>
                <a:cs typeface="Gidugu"/>
                <a:sym typeface="Gidugu"/>
              </a:defRPr>
            </a:lvl3pPr>
            <a:lvl4pPr lvl="3" rtl="0">
              <a:lnSpc>
                <a:spcPct val="50000"/>
              </a:lnSpc>
              <a:spcBef>
                <a:spcPts val="0"/>
              </a:spcBef>
              <a:spcAft>
                <a:spcPts val="0"/>
              </a:spcAft>
              <a:buClr>
                <a:schemeClr val="dk2"/>
              </a:buClr>
              <a:buSzPts val="5200"/>
              <a:buFont typeface="Gidugu"/>
              <a:buNone/>
              <a:defRPr sz="5200">
                <a:solidFill>
                  <a:schemeClr val="dk2"/>
                </a:solidFill>
                <a:latin typeface="Gidugu"/>
                <a:ea typeface="Gidugu"/>
                <a:cs typeface="Gidugu"/>
                <a:sym typeface="Gidugu"/>
              </a:defRPr>
            </a:lvl4pPr>
            <a:lvl5pPr lvl="4" rtl="0">
              <a:lnSpc>
                <a:spcPct val="50000"/>
              </a:lnSpc>
              <a:spcBef>
                <a:spcPts val="0"/>
              </a:spcBef>
              <a:spcAft>
                <a:spcPts val="0"/>
              </a:spcAft>
              <a:buClr>
                <a:schemeClr val="dk2"/>
              </a:buClr>
              <a:buSzPts val="5200"/>
              <a:buFont typeface="Gidugu"/>
              <a:buNone/>
              <a:defRPr sz="5200">
                <a:solidFill>
                  <a:schemeClr val="dk2"/>
                </a:solidFill>
                <a:latin typeface="Gidugu"/>
                <a:ea typeface="Gidugu"/>
                <a:cs typeface="Gidugu"/>
                <a:sym typeface="Gidugu"/>
              </a:defRPr>
            </a:lvl5pPr>
            <a:lvl6pPr lvl="5" rtl="0">
              <a:lnSpc>
                <a:spcPct val="50000"/>
              </a:lnSpc>
              <a:spcBef>
                <a:spcPts val="0"/>
              </a:spcBef>
              <a:spcAft>
                <a:spcPts val="0"/>
              </a:spcAft>
              <a:buClr>
                <a:schemeClr val="dk2"/>
              </a:buClr>
              <a:buSzPts val="5200"/>
              <a:buFont typeface="Gidugu"/>
              <a:buNone/>
              <a:defRPr sz="5200">
                <a:solidFill>
                  <a:schemeClr val="dk2"/>
                </a:solidFill>
                <a:latin typeface="Gidugu"/>
                <a:ea typeface="Gidugu"/>
                <a:cs typeface="Gidugu"/>
                <a:sym typeface="Gidugu"/>
              </a:defRPr>
            </a:lvl6pPr>
            <a:lvl7pPr lvl="6" rtl="0">
              <a:lnSpc>
                <a:spcPct val="50000"/>
              </a:lnSpc>
              <a:spcBef>
                <a:spcPts val="0"/>
              </a:spcBef>
              <a:spcAft>
                <a:spcPts val="0"/>
              </a:spcAft>
              <a:buClr>
                <a:schemeClr val="dk2"/>
              </a:buClr>
              <a:buSzPts val="5200"/>
              <a:buFont typeface="Gidugu"/>
              <a:buNone/>
              <a:defRPr sz="5200">
                <a:solidFill>
                  <a:schemeClr val="dk2"/>
                </a:solidFill>
                <a:latin typeface="Gidugu"/>
                <a:ea typeface="Gidugu"/>
                <a:cs typeface="Gidugu"/>
                <a:sym typeface="Gidugu"/>
              </a:defRPr>
            </a:lvl7pPr>
            <a:lvl8pPr lvl="7" rtl="0">
              <a:lnSpc>
                <a:spcPct val="50000"/>
              </a:lnSpc>
              <a:spcBef>
                <a:spcPts val="0"/>
              </a:spcBef>
              <a:spcAft>
                <a:spcPts val="0"/>
              </a:spcAft>
              <a:buClr>
                <a:schemeClr val="dk2"/>
              </a:buClr>
              <a:buSzPts val="5200"/>
              <a:buFont typeface="Gidugu"/>
              <a:buNone/>
              <a:defRPr sz="5200">
                <a:solidFill>
                  <a:schemeClr val="dk2"/>
                </a:solidFill>
                <a:latin typeface="Gidugu"/>
                <a:ea typeface="Gidugu"/>
                <a:cs typeface="Gidugu"/>
                <a:sym typeface="Gidugu"/>
              </a:defRPr>
            </a:lvl8pPr>
            <a:lvl9pPr lvl="8" rtl="0">
              <a:lnSpc>
                <a:spcPct val="50000"/>
              </a:lnSpc>
              <a:spcBef>
                <a:spcPts val="0"/>
              </a:spcBef>
              <a:spcAft>
                <a:spcPts val="0"/>
              </a:spcAft>
              <a:buClr>
                <a:schemeClr val="dk2"/>
              </a:buClr>
              <a:buSzPts val="5200"/>
              <a:buFont typeface="Gidugu"/>
              <a:buNone/>
              <a:defRPr sz="5200">
                <a:solidFill>
                  <a:schemeClr val="dk2"/>
                </a:solidFill>
                <a:latin typeface="Gidugu"/>
                <a:ea typeface="Gidugu"/>
                <a:cs typeface="Gidugu"/>
                <a:sym typeface="Gidugu"/>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6" r:id="rId6"/>
    <p:sldLayoutId id="2147483657" r:id="rId7"/>
    <p:sldLayoutId id="2147483658" r:id="rId8"/>
    <p:sldLayoutId id="2147483663" r:id="rId9"/>
    <p:sldLayoutId id="2147483665" r:id="rId10"/>
    <p:sldLayoutId id="2147483666" r:id="rId11"/>
    <p:sldLayoutId id="2147483667" r:id="rId12"/>
    <p:sldLayoutId id="2147483668" r:id="rId13"/>
    <p:sldLayoutId id="2147483674" r:id="rId14"/>
    <p:sldLayoutId id="2147483677" r:id="rId15"/>
    <p:sldLayoutId id="2147483680" r:id="rId16"/>
    <p:sldLayoutId id="2147483684" r:id="rId17"/>
    <p:sldLayoutId id="2147483686" r:id="rId18"/>
    <p:sldLayoutId id="214748368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hyperlink" Target="https://app.powerbi.com/groups/me/reports/190c8fb4-81d3-42b7-98ff-463813c2fa7d/ReportSectionb8c5997d3ed98b169704?experience=power-b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6.jpg"/><Relationship Id="rId7" Type="http://schemas.openxmlformats.org/officeDocument/2006/relationships/slide" Target="slide18.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slide" Target="slide14.xml"/><Relationship Id="rId5" Type="http://schemas.openxmlformats.org/officeDocument/2006/relationships/slide" Target="slide9.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3"/>
        <p:cNvGrpSpPr/>
        <p:nvPr/>
      </p:nvGrpSpPr>
      <p:grpSpPr>
        <a:xfrm>
          <a:off x="0" y="0"/>
          <a:ext cx="0" cy="0"/>
          <a:chOff x="0" y="0"/>
          <a:chExt cx="0" cy="0"/>
        </a:xfrm>
      </p:grpSpPr>
      <p:sp>
        <p:nvSpPr>
          <p:cNvPr id="515" name="Google Shape;515;p54"/>
          <p:cNvSpPr/>
          <p:nvPr/>
        </p:nvSpPr>
        <p:spPr>
          <a:xfrm>
            <a:off x="2875720" y="3144039"/>
            <a:ext cx="329400" cy="6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4"/>
          <p:cNvSpPr/>
          <p:nvPr/>
        </p:nvSpPr>
        <p:spPr>
          <a:xfrm>
            <a:off x="5938881" y="3144995"/>
            <a:ext cx="329400" cy="6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91;p45">
            <a:extLst>
              <a:ext uri="{FF2B5EF4-FFF2-40B4-BE49-F238E27FC236}">
                <a16:creationId xmlns:a16="http://schemas.microsoft.com/office/drawing/2014/main" id="{85A9468F-C569-9981-E5AB-C8C7AE52B7E1}"/>
              </a:ext>
            </a:extLst>
          </p:cNvPr>
          <p:cNvSpPr txBox="1">
            <a:spLocks/>
          </p:cNvSpPr>
          <p:nvPr/>
        </p:nvSpPr>
        <p:spPr>
          <a:xfrm>
            <a:off x="2385900" y="1079767"/>
            <a:ext cx="4372200" cy="2757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1pPr>
            <a:lvl2pPr marR="0" lvl="1"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2pPr>
            <a:lvl3pPr marR="0" lvl="2"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3pPr>
            <a:lvl4pPr marR="0" lvl="3"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4pPr>
            <a:lvl5pPr marR="0" lvl="4"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5pPr>
            <a:lvl6pPr marR="0" lvl="5"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6pPr>
            <a:lvl7pPr marR="0" lvl="6"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7pPr>
            <a:lvl8pPr marR="0" lvl="7"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8pPr>
            <a:lvl9pPr marR="0" lvl="8"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9pPr>
          </a:lstStyle>
          <a:p>
            <a:br>
              <a:rPr lang="en-US" sz="8000" dirty="0">
                <a:solidFill>
                  <a:srgbClr val="980000"/>
                </a:solidFill>
              </a:rPr>
            </a:br>
            <a:r>
              <a:rPr lang="en-US" sz="8000" dirty="0">
                <a:solidFill>
                  <a:srgbClr val="980000"/>
                </a:solidFill>
              </a:rPr>
              <a:t>Rockbuster Stealth </a:t>
            </a:r>
            <a:br>
              <a:rPr lang="en-US" sz="8000" dirty="0">
                <a:solidFill>
                  <a:srgbClr val="980000"/>
                </a:solidFill>
              </a:rPr>
            </a:br>
            <a:r>
              <a:rPr lang="en-US" sz="800" dirty="0">
                <a:solidFill>
                  <a:srgbClr val="980000"/>
                </a:solidFill>
              </a:rPr>
              <a:t> </a:t>
            </a:r>
            <a:r>
              <a:rPr lang="en-US" sz="1600" dirty="0">
                <a:solidFill>
                  <a:srgbClr val="980000"/>
                </a:solidFill>
              </a:rPr>
              <a:t>  </a:t>
            </a:r>
            <a:br>
              <a:rPr lang="en-US" sz="1000" dirty="0"/>
            </a:br>
            <a:r>
              <a:rPr lang="en-US" sz="3200" dirty="0">
                <a:solidFill>
                  <a:schemeClr val="dk1"/>
                </a:solidFill>
              </a:rPr>
              <a:t>Data Analysis Project</a:t>
            </a:r>
            <a:br>
              <a:rPr lang="en-US" sz="3200" dirty="0">
                <a:solidFill>
                  <a:schemeClr val="dk1"/>
                </a:solidFill>
              </a:rPr>
            </a:br>
            <a:r>
              <a:rPr lang="en-US" sz="1000" dirty="0">
                <a:solidFill>
                  <a:schemeClr val="dk1"/>
                </a:solidFill>
              </a:rPr>
              <a:t>  </a:t>
            </a:r>
          </a:p>
          <a:p>
            <a:r>
              <a:rPr lang="en-US" sz="2800" dirty="0">
                <a:solidFill>
                  <a:schemeClr val="dk1"/>
                </a:solidFill>
              </a:rPr>
              <a:t>By Esther Howard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Countries Overview</a:t>
            </a:r>
            <a:endParaRPr dirty="0">
              <a:solidFill>
                <a:schemeClr val="tx1"/>
              </a:solidFill>
            </a:endParaRPr>
          </a:p>
        </p:txBody>
      </p:sp>
      <p:sp>
        <p:nvSpPr>
          <p:cNvPr id="664" name="Google Shape;664;p66"/>
          <p:cNvSpPr/>
          <p:nvPr/>
        </p:nvSpPr>
        <p:spPr>
          <a:xfrm>
            <a:off x="1376420" y="1387392"/>
            <a:ext cx="687600" cy="6876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66"/>
          <p:cNvGrpSpPr/>
          <p:nvPr/>
        </p:nvGrpSpPr>
        <p:grpSpPr>
          <a:xfrm>
            <a:off x="2678323" y="1414854"/>
            <a:ext cx="5750523" cy="2829291"/>
            <a:chOff x="233350" y="949250"/>
            <a:chExt cx="7137300" cy="3802300"/>
          </a:xfrm>
        </p:grpSpPr>
        <p:sp>
          <p:nvSpPr>
            <p:cNvPr id="666" name="Google Shape;666;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66"/>
          <p:cNvSpPr txBox="1"/>
          <p:nvPr/>
        </p:nvSpPr>
        <p:spPr>
          <a:xfrm>
            <a:off x="719720" y="2151941"/>
            <a:ext cx="20010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000000"/>
                </a:solidFill>
                <a:latin typeface="Poppins"/>
                <a:ea typeface="Poppins"/>
                <a:cs typeface="Poppins"/>
                <a:sym typeface="Poppins"/>
              </a:rPr>
              <a:t>108 countries</a:t>
            </a:r>
            <a:endParaRPr sz="2000" b="1" dirty="0">
              <a:solidFill>
                <a:srgbClr val="000000"/>
              </a:solidFill>
              <a:latin typeface="Poppins"/>
              <a:ea typeface="Poppins"/>
              <a:cs typeface="Poppins"/>
              <a:sym typeface="Poppins"/>
            </a:endParaRPr>
          </a:p>
        </p:txBody>
      </p:sp>
      <p:sp>
        <p:nvSpPr>
          <p:cNvPr id="719" name="Google Shape;719;p66"/>
          <p:cNvSpPr/>
          <p:nvPr/>
        </p:nvSpPr>
        <p:spPr>
          <a:xfrm>
            <a:off x="1376420" y="3190217"/>
            <a:ext cx="687600" cy="6876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6"/>
          <p:cNvSpPr txBox="1"/>
          <p:nvPr/>
        </p:nvSpPr>
        <p:spPr>
          <a:xfrm>
            <a:off x="719720" y="3954766"/>
            <a:ext cx="20010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Poppins"/>
                <a:ea typeface="Poppins"/>
                <a:cs typeface="Poppins"/>
                <a:sym typeface="Poppins"/>
              </a:rPr>
              <a:t>200 cities</a:t>
            </a:r>
            <a:endParaRPr sz="2000" b="1" dirty="0">
              <a:solidFill>
                <a:srgbClr val="000000"/>
              </a:solidFill>
              <a:latin typeface="Poppins"/>
              <a:ea typeface="Poppins"/>
              <a:cs typeface="Poppins"/>
              <a:sym typeface="Poppins"/>
            </a:endParaRPr>
          </a:p>
        </p:txBody>
      </p:sp>
      <p:sp>
        <p:nvSpPr>
          <p:cNvPr id="722" name="Google Shape;722;p66"/>
          <p:cNvSpPr/>
          <p:nvPr/>
        </p:nvSpPr>
        <p:spPr>
          <a:xfrm>
            <a:off x="1582173" y="3360273"/>
            <a:ext cx="276094" cy="347177"/>
          </a:xfrm>
          <a:custGeom>
            <a:avLst/>
            <a:gdLst/>
            <a:ahLst/>
            <a:cxnLst/>
            <a:rect l="l" t="t" r="r" b="b"/>
            <a:pathLst>
              <a:path w="10258" h="12899" extrusionOk="0">
                <a:moveTo>
                  <a:pt x="5767" y="6061"/>
                </a:moveTo>
                <a:lnTo>
                  <a:pt x="5767" y="6991"/>
                </a:lnTo>
                <a:lnTo>
                  <a:pt x="2968" y="6991"/>
                </a:lnTo>
                <a:lnTo>
                  <a:pt x="2968" y="6061"/>
                </a:lnTo>
                <a:close/>
                <a:moveTo>
                  <a:pt x="2332" y="1"/>
                </a:moveTo>
                <a:cubicBezTo>
                  <a:pt x="1046" y="1"/>
                  <a:pt x="1" y="1046"/>
                  <a:pt x="1" y="2332"/>
                </a:cubicBezTo>
                <a:cubicBezTo>
                  <a:pt x="1" y="3094"/>
                  <a:pt x="365" y="3769"/>
                  <a:pt x="933" y="4199"/>
                </a:cubicBezTo>
                <a:lnTo>
                  <a:pt x="933" y="9169"/>
                </a:lnTo>
                <a:lnTo>
                  <a:pt x="2892" y="9169"/>
                </a:lnTo>
                <a:lnTo>
                  <a:pt x="1019" y="12898"/>
                </a:lnTo>
                <a:lnTo>
                  <a:pt x="2059" y="12898"/>
                </a:lnTo>
                <a:lnTo>
                  <a:pt x="3883" y="9267"/>
                </a:lnTo>
                <a:lnTo>
                  <a:pt x="3883" y="12898"/>
                </a:lnTo>
                <a:lnTo>
                  <a:pt x="4820" y="12898"/>
                </a:lnTo>
                <a:lnTo>
                  <a:pt x="4820" y="9267"/>
                </a:lnTo>
                <a:lnTo>
                  <a:pt x="6644" y="12898"/>
                </a:lnTo>
                <a:lnTo>
                  <a:pt x="7682" y="12898"/>
                </a:lnTo>
                <a:lnTo>
                  <a:pt x="5810" y="9169"/>
                </a:lnTo>
                <a:lnTo>
                  <a:pt x="7770" y="9169"/>
                </a:lnTo>
                <a:lnTo>
                  <a:pt x="7770" y="8157"/>
                </a:lnTo>
                <a:lnTo>
                  <a:pt x="10258" y="9180"/>
                </a:lnTo>
                <a:lnTo>
                  <a:pt x="10258" y="4182"/>
                </a:lnTo>
                <a:lnTo>
                  <a:pt x="7770" y="5206"/>
                </a:lnTo>
                <a:lnTo>
                  <a:pt x="7770" y="4199"/>
                </a:lnTo>
                <a:cubicBezTo>
                  <a:pt x="8336" y="3769"/>
                  <a:pt x="8702" y="3094"/>
                  <a:pt x="8702" y="2332"/>
                </a:cubicBezTo>
                <a:cubicBezTo>
                  <a:pt x="8702" y="1046"/>
                  <a:pt x="7656" y="1"/>
                  <a:pt x="6371" y="1"/>
                </a:cubicBezTo>
                <a:cubicBezTo>
                  <a:pt x="5511" y="1"/>
                  <a:pt x="4754" y="470"/>
                  <a:pt x="4351" y="1172"/>
                </a:cubicBezTo>
                <a:cubicBezTo>
                  <a:pt x="3948" y="470"/>
                  <a:pt x="3192" y="1"/>
                  <a:pt x="2332"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66"/>
          <p:cNvSpPr/>
          <p:nvPr/>
        </p:nvSpPr>
        <p:spPr>
          <a:xfrm>
            <a:off x="1544505" y="1588968"/>
            <a:ext cx="351429" cy="284438"/>
          </a:xfrm>
          <a:custGeom>
            <a:avLst/>
            <a:gdLst/>
            <a:ahLst/>
            <a:cxnLst/>
            <a:rect l="l" t="t" r="r" b="b"/>
            <a:pathLst>
              <a:path w="13057" h="10568" extrusionOk="0">
                <a:moveTo>
                  <a:pt x="3109" y="2020"/>
                </a:moveTo>
                <a:lnTo>
                  <a:pt x="3109" y="2957"/>
                </a:lnTo>
                <a:lnTo>
                  <a:pt x="1868" y="2957"/>
                </a:lnTo>
                <a:lnTo>
                  <a:pt x="1868" y="2020"/>
                </a:lnTo>
                <a:close/>
                <a:moveTo>
                  <a:pt x="11188" y="2020"/>
                </a:moveTo>
                <a:lnTo>
                  <a:pt x="11188" y="2957"/>
                </a:lnTo>
                <a:lnTo>
                  <a:pt x="9946" y="2957"/>
                </a:lnTo>
                <a:lnTo>
                  <a:pt x="9946" y="2020"/>
                </a:lnTo>
                <a:close/>
                <a:moveTo>
                  <a:pt x="3109" y="3887"/>
                </a:moveTo>
                <a:lnTo>
                  <a:pt x="3109" y="4819"/>
                </a:lnTo>
                <a:lnTo>
                  <a:pt x="1868" y="4819"/>
                </a:lnTo>
                <a:lnTo>
                  <a:pt x="1868" y="3887"/>
                </a:lnTo>
                <a:close/>
                <a:moveTo>
                  <a:pt x="11188" y="3887"/>
                </a:moveTo>
                <a:lnTo>
                  <a:pt x="11188" y="4819"/>
                </a:lnTo>
                <a:lnTo>
                  <a:pt x="9946" y="4819"/>
                </a:lnTo>
                <a:lnTo>
                  <a:pt x="9946" y="3887"/>
                </a:lnTo>
                <a:close/>
                <a:moveTo>
                  <a:pt x="3109" y="5749"/>
                </a:moveTo>
                <a:lnTo>
                  <a:pt x="3109" y="6686"/>
                </a:lnTo>
                <a:lnTo>
                  <a:pt x="1868" y="6686"/>
                </a:lnTo>
                <a:lnTo>
                  <a:pt x="1868" y="5749"/>
                </a:lnTo>
                <a:close/>
                <a:moveTo>
                  <a:pt x="11188" y="5749"/>
                </a:moveTo>
                <a:lnTo>
                  <a:pt x="11188" y="6686"/>
                </a:lnTo>
                <a:lnTo>
                  <a:pt x="9946" y="6686"/>
                </a:lnTo>
                <a:lnTo>
                  <a:pt x="9946" y="5749"/>
                </a:lnTo>
                <a:close/>
                <a:moveTo>
                  <a:pt x="4508" y="2706"/>
                </a:moveTo>
                <a:lnTo>
                  <a:pt x="9021" y="5287"/>
                </a:lnTo>
                <a:lnTo>
                  <a:pt x="4508" y="7867"/>
                </a:lnTo>
                <a:lnTo>
                  <a:pt x="4508" y="2706"/>
                </a:lnTo>
                <a:close/>
                <a:moveTo>
                  <a:pt x="3109" y="7618"/>
                </a:moveTo>
                <a:lnTo>
                  <a:pt x="3109" y="8548"/>
                </a:lnTo>
                <a:lnTo>
                  <a:pt x="1868" y="8548"/>
                </a:lnTo>
                <a:lnTo>
                  <a:pt x="1868" y="7618"/>
                </a:lnTo>
                <a:close/>
                <a:moveTo>
                  <a:pt x="11188" y="7618"/>
                </a:moveTo>
                <a:lnTo>
                  <a:pt x="11188" y="8548"/>
                </a:lnTo>
                <a:lnTo>
                  <a:pt x="9946" y="8548"/>
                </a:lnTo>
                <a:lnTo>
                  <a:pt x="9946" y="7618"/>
                </a:lnTo>
                <a:close/>
                <a:moveTo>
                  <a:pt x="1" y="0"/>
                </a:moveTo>
                <a:lnTo>
                  <a:pt x="1" y="10568"/>
                </a:lnTo>
                <a:lnTo>
                  <a:pt x="13056" y="10568"/>
                </a:lnTo>
                <a:lnTo>
                  <a:pt x="13056"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6"/>
          <p:cNvSpPr/>
          <p:nvPr/>
        </p:nvSpPr>
        <p:spPr>
          <a:xfrm>
            <a:off x="3070900" y="1970950"/>
            <a:ext cx="393300" cy="39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6"/>
          <p:cNvSpPr/>
          <p:nvPr/>
        </p:nvSpPr>
        <p:spPr>
          <a:xfrm>
            <a:off x="3167533" y="2086324"/>
            <a:ext cx="201143" cy="162800"/>
          </a:xfrm>
          <a:custGeom>
            <a:avLst/>
            <a:gdLst/>
            <a:ahLst/>
            <a:cxnLst/>
            <a:rect l="l" t="t" r="r" b="b"/>
            <a:pathLst>
              <a:path w="13057" h="10568" extrusionOk="0">
                <a:moveTo>
                  <a:pt x="3109" y="2020"/>
                </a:moveTo>
                <a:lnTo>
                  <a:pt x="3109" y="2957"/>
                </a:lnTo>
                <a:lnTo>
                  <a:pt x="1868" y="2957"/>
                </a:lnTo>
                <a:lnTo>
                  <a:pt x="1868" y="2020"/>
                </a:lnTo>
                <a:close/>
                <a:moveTo>
                  <a:pt x="11188" y="2020"/>
                </a:moveTo>
                <a:lnTo>
                  <a:pt x="11188" y="2957"/>
                </a:lnTo>
                <a:lnTo>
                  <a:pt x="9946" y="2957"/>
                </a:lnTo>
                <a:lnTo>
                  <a:pt x="9946" y="2020"/>
                </a:lnTo>
                <a:close/>
                <a:moveTo>
                  <a:pt x="3109" y="3887"/>
                </a:moveTo>
                <a:lnTo>
                  <a:pt x="3109" y="4819"/>
                </a:lnTo>
                <a:lnTo>
                  <a:pt x="1868" y="4819"/>
                </a:lnTo>
                <a:lnTo>
                  <a:pt x="1868" y="3887"/>
                </a:lnTo>
                <a:close/>
                <a:moveTo>
                  <a:pt x="11188" y="3887"/>
                </a:moveTo>
                <a:lnTo>
                  <a:pt x="11188" y="4819"/>
                </a:lnTo>
                <a:lnTo>
                  <a:pt x="9946" y="4819"/>
                </a:lnTo>
                <a:lnTo>
                  <a:pt x="9946" y="3887"/>
                </a:lnTo>
                <a:close/>
                <a:moveTo>
                  <a:pt x="3109" y="5749"/>
                </a:moveTo>
                <a:lnTo>
                  <a:pt x="3109" y="6686"/>
                </a:lnTo>
                <a:lnTo>
                  <a:pt x="1868" y="6686"/>
                </a:lnTo>
                <a:lnTo>
                  <a:pt x="1868" y="5749"/>
                </a:lnTo>
                <a:close/>
                <a:moveTo>
                  <a:pt x="11188" y="5749"/>
                </a:moveTo>
                <a:lnTo>
                  <a:pt x="11188" y="6686"/>
                </a:lnTo>
                <a:lnTo>
                  <a:pt x="9946" y="6686"/>
                </a:lnTo>
                <a:lnTo>
                  <a:pt x="9946" y="5749"/>
                </a:lnTo>
                <a:close/>
                <a:moveTo>
                  <a:pt x="4508" y="2706"/>
                </a:moveTo>
                <a:lnTo>
                  <a:pt x="9021" y="5287"/>
                </a:lnTo>
                <a:lnTo>
                  <a:pt x="4508" y="7867"/>
                </a:lnTo>
                <a:lnTo>
                  <a:pt x="4508" y="2706"/>
                </a:lnTo>
                <a:close/>
                <a:moveTo>
                  <a:pt x="3109" y="7618"/>
                </a:moveTo>
                <a:lnTo>
                  <a:pt x="3109" y="8548"/>
                </a:lnTo>
                <a:lnTo>
                  <a:pt x="1868" y="8548"/>
                </a:lnTo>
                <a:lnTo>
                  <a:pt x="1868" y="7618"/>
                </a:lnTo>
                <a:close/>
                <a:moveTo>
                  <a:pt x="11188" y="7618"/>
                </a:moveTo>
                <a:lnTo>
                  <a:pt x="11188" y="8548"/>
                </a:lnTo>
                <a:lnTo>
                  <a:pt x="9946" y="8548"/>
                </a:lnTo>
                <a:lnTo>
                  <a:pt x="9946" y="7618"/>
                </a:lnTo>
                <a:close/>
                <a:moveTo>
                  <a:pt x="1" y="0"/>
                </a:moveTo>
                <a:lnTo>
                  <a:pt x="1" y="10568"/>
                </a:lnTo>
                <a:lnTo>
                  <a:pt x="13056" y="10568"/>
                </a:lnTo>
                <a:lnTo>
                  <a:pt x="13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p:cNvSpPr/>
          <p:nvPr/>
        </p:nvSpPr>
        <p:spPr>
          <a:xfrm>
            <a:off x="5648175" y="1540500"/>
            <a:ext cx="393300" cy="39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6"/>
          <p:cNvSpPr/>
          <p:nvPr/>
        </p:nvSpPr>
        <p:spPr>
          <a:xfrm>
            <a:off x="5744808" y="1655874"/>
            <a:ext cx="201143" cy="162800"/>
          </a:xfrm>
          <a:custGeom>
            <a:avLst/>
            <a:gdLst/>
            <a:ahLst/>
            <a:cxnLst/>
            <a:rect l="l" t="t" r="r" b="b"/>
            <a:pathLst>
              <a:path w="13057" h="10568" extrusionOk="0">
                <a:moveTo>
                  <a:pt x="3109" y="2020"/>
                </a:moveTo>
                <a:lnTo>
                  <a:pt x="3109" y="2957"/>
                </a:lnTo>
                <a:lnTo>
                  <a:pt x="1868" y="2957"/>
                </a:lnTo>
                <a:lnTo>
                  <a:pt x="1868" y="2020"/>
                </a:lnTo>
                <a:close/>
                <a:moveTo>
                  <a:pt x="11188" y="2020"/>
                </a:moveTo>
                <a:lnTo>
                  <a:pt x="11188" y="2957"/>
                </a:lnTo>
                <a:lnTo>
                  <a:pt x="9946" y="2957"/>
                </a:lnTo>
                <a:lnTo>
                  <a:pt x="9946" y="2020"/>
                </a:lnTo>
                <a:close/>
                <a:moveTo>
                  <a:pt x="3109" y="3887"/>
                </a:moveTo>
                <a:lnTo>
                  <a:pt x="3109" y="4819"/>
                </a:lnTo>
                <a:lnTo>
                  <a:pt x="1868" y="4819"/>
                </a:lnTo>
                <a:lnTo>
                  <a:pt x="1868" y="3887"/>
                </a:lnTo>
                <a:close/>
                <a:moveTo>
                  <a:pt x="11188" y="3887"/>
                </a:moveTo>
                <a:lnTo>
                  <a:pt x="11188" y="4819"/>
                </a:lnTo>
                <a:lnTo>
                  <a:pt x="9946" y="4819"/>
                </a:lnTo>
                <a:lnTo>
                  <a:pt x="9946" y="3887"/>
                </a:lnTo>
                <a:close/>
                <a:moveTo>
                  <a:pt x="3109" y="5749"/>
                </a:moveTo>
                <a:lnTo>
                  <a:pt x="3109" y="6686"/>
                </a:lnTo>
                <a:lnTo>
                  <a:pt x="1868" y="6686"/>
                </a:lnTo>
                <a:lnTo>
                  <a:pt x="1868" y="5749"/>
                </a:lnTo>
                <a:close/>
                <a:moveTo>
                  <a:pt x="11188" y="5749"/>
                </a:moveTo>
                <a:lnTo>
                  <a:pt x="11188" y="6686"/>
                </a:lnTo>
                <a:lnTo>
                  <a:pt x="9946" y="6686"/>
                </a:lnTo>
                <a:lnTo>
                  <a:pt x="9946" y="5749"/>
                </a:lnTo>
                <a:close/>
                <a:moveTo>
                  <a:pt x="4508" y="2706"/>
                </a:moveTo>
                <a:lnTo>
                  <a:pt x="9021" y="5287"/>
                </a:lnTo>
                <a:lnTo>
                  <a:pt x="4508" y="7867"/>
                </a:lnTo>
                <a:lnTo>
                  <a:pt x="4508" y="2706"/>
                </a:lnTo>
                <a:close/>
                <a:moveTo>
                  <a:pt x="3109" y="7618"/>
                </a:moveTo>
                <a:lnTo>
                  <a:pt x="3109" y="8548"/>
                </a:lnTo>
                <a:lnTo>
                  <a:pt x="1868" y="8548"/>
                </a:lnTo>
                <a:lnTo>
                  <a:pt x="1868" y="7618"/>
                </a:lnTo>
                <a:close/>
                <a:moveTo>
                  <a:pt x="11188" y="7618"/>
                </a:moveTo>
                <a:lnTo>
                  <a:pt x="11188" y="8548"/>
                </a:lnTo>
                <a:lnTo>
                  <a:pt x="9946" y="8548"/>
                </a:lnTo>
                <a:lnTo>
                  <a:pt x="9946" y="7618"/>
                </a:lnTo>
                <a:close/>
                <a:moveTo>
                  <a:pt x="1" y="0"/>
                </a:moveTo>
                <a:lnTo>
                  <a:pt x="1" y="10568"/>
                </a:lnTo>
                <a:lnTo>
                  <a:pt x="13056" y="10568"/>
                </a:lnTo>
                <a:lnTo>
                  <a:pt x="13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6"/>
          <p:cNvSpPr/>
          <p:nvPr/>
        </p:nvSpPr>
        <p:spPr>
          <a:xfrm>
            <a:off x="6873325" y="2329700"/>
            <a:ext cx="393300" cy="39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6"/>
          <p:cNvSpPr/>
          <p:nvPr/>
        </p:nvSpPr>
        <p:spPr>
          <a:xfrm>
            <a:off x="6969958" y="2445074"/>
            <a:ext cx="201143" cy="162800"/>
          </a:xfrm>
          <a:custGeom>
            <a:avLst/>
            <a:gdLst/>
            <a:ahLst/>
            <a:cxnLst/>
            <a:rect l="l" t="t" r="r" b="b"/>
            <a:pathLst>
              <a:path w="13057" h="10568" extrusionOk="0">
                <a:moveTo>
                  <a:pt x="3109" y="2020"/>
                </a:moveTo>
                <a:lnTo>
                  <a:pt x="3109" y="2957"/>
                </a:lnTo>
                <a:lnTo>
                  <a:pt x="1868" y="2957"/>
                </a:lnTo>
                <a:lnTo>
                  <a:pt x="1868" y="2020"/>
                </a:lnTo>
                <a:close/>
                <a:moveTo>
                  <a:pt x="11188" y="2020"/>
                </a:moveTo>
                <a:lnTo>
                  <a:pt x="11188" y="2957"/>
                </a:lnTo>
                <a:lnTo>
                  <a:pt x="9946" y="2957"/>
                </a:lnTo>
                <a:lnTo>
                  <a:pt x="9946" y="2020"/>
                </a:lnTo>
                <a:close/>
                <a:moveTo>
                  <a:pt x="3109" y="3887"/>
                </a:moveTo>
                <a:lnTo>
                  <a:pt x="3109" y="4819"/>
                </a:lnTo>
                <a:lnTo>
                  <a:pt x="1868" y="4819"/>
                </a:lnTo>
                <a:lnTo>
                  <a:pt x="1868" y="3887"/>
                </a:lnTo>
                <a:close/>
                <a:moveTo>
                  <a:pt x="11188" y="3887"/>
                </a:moveTo>
                <a:lnTo>
                  <a:pt x="11188" y="4819"/>
                </a:lnTo>
                <a:lnTo>
                  <a:pt x="9946" y="4819"/>
                </a:lnTo>
                <a:lnTo>
                  <a:pt x="9946" y="3887"/>
                </a:lnTo>
                <a:close/>
                <a:moveTo>
                  <a:pt x="3109" y="5749"/>
                </a:moveTo>
                <a:lnTo>
                  <a:pt x="3109" y="6686"/>
                </a:lnTo>
                <a:lnTo>
                  <a:pt x="1868" y="6686"/>
                </a:lnTo>
                <a:lnTo>
                  <a:pt x="1868" y="5749"/>
                </a:lnTo>
                <a:close/>
                <a:moveTo>
                  <a:pt x="11188" y="5749"/>
                </a:moveTo>
                <a:lnTo>
                  <a:pt x="11188" y="6686"/>
                </a:lnTo>
                <a:lnTo>
                  <a:pt x="9946" y="6686"/>
                </a:lnTo>
                <a:lnTo>
                  <a:pt x="9946" y="5749"/>
                </a:lnTo>
                <a:close/>
                <a:moveTo>
                  <a:pt x="4508" y="2706"/>
                </a:moveTo>
                <a:lnTo>
                  <a:pt x="9021" y="5287"/>
                </a:lnTo>
                <a:lnTo>
                  <a:pt x="4508" y="7867"/>
                </a:lnTo>
                <a:lnTo>
                  <a:pt x="4508" y="2706"/>
                </a:lnTo>
                <a:close/>
                <a:moveTo>
                  <a:pt x="3109" y="7618"/>
                </a:moveTo>
                <a:lnTo>
                  <a:pt x="3109" y="8548"/>
                </a:lnTo>
                <a:lnTo>
                  <a:pt x="1868" y="8548"/>
                </a:lnTo>
                <a:lnTo>
                  <a:pt x="1868" y="7618"/>
                </a:lnTo>
                <a:close/>
                <a:moveTo>
                  <a:pt x="11188" y="7618"/>
                </a:moveTo>
                <a:lnTo>
                  <a:pt x="11188" y="8548"/>
                </a:lnTo>
                <a:lnTo>
                  <a:pt x="9946" y="8548"/>
                </a:lnTo>
                <a:lnTo>
                  <a:pt x="9946" y="7618"/>
                </a:lnTo>
                <a:close/>
                <a:moveTo>
                  <a:pt x="1" y="0"/>
                </a:moveTo>
                <a:lnTo>
                  <a:pt x="1" y="10568"/>
                </a:lnTo>
                <a:lnTo>
                  <a:pt x="13056" y="10568"/>
                </a:lnTo>
                <a:lnTo>
                  <a:pt x="13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6"/>
          <p:cNvSpPr/>
          <p:nvPr/>
        </p:nvSpPr>
        <p:spPr>
          <a:xfrm>
            <a:off x="3827032" y="3155100"/>
            <a:ext cx="393300" cy="39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6"/>
          <p:cNvSpPr/>
          <p:nvPr/>
        </p:nvSpPr>
        <p:spPr>
          <a:xfrm>
            <a:off x="3944739" y="3252433"/>
            <a:ext cx="158024" cy="198709"/>
          </a:xfrm>
          <a:custGeom>
            <a:avLst/>
            <a:gdLst/>
            <a:ahLst/>
            <a:cxnLst/>
            <a:rect l="l" t="t" r="r" b="b"/>
            <a:pathLst>
              <a:path w="10258" h="12899" extrusionOk="0">
                <a:moveTo>
                  <a:pt x="5767" y="6061"/>
                </a:moveTo>
                <a:lnTo>
                  <a:pt x="5767" y="6991"/>
                </a:lnTo>
                <a:lnTo>
                  <a:pt x="2968" y="6991"/>
                </a:lnTo>
                <a:lnTo>
                  <a:pt x="2968" y="6061"/>
                </a:lnTo>
                <a:close/>
                <a:moveTo>
                  <a:pt x="2332" y="1"/>
                </a:moveTo>
                <a:cubicBezTo>
                  <a:pt x="1046" y="1"/>
                  <a:pt x="1" y="1046"/>
                  <a:pt x="1" y="2332"/>
                </a:cubicBezTo>
                <a:cubicBezTo>
                  <a:pt x="1" y="3094"/>
                  <a:pt x="365" y="3769"/>
                  <a:pt x="933" y="4199"/>
                </a:cubicBezTo>
                <a:lnTo>
                  <a:pt x="933" y="9169"/>
                </a:lnTo>
                <a:lnTo>
                  <a:pt x="2892" y="9169"/>
                </a:lnTo>
                <a:lnTo>
                  <a:pt x="1019" y="12898"/>
                </a:lnTo>
                <a:lnTo>
                  <a:pt x="2059" y="12898"/>
                </a:lnTo>
                <a:lnTo>
                  <a:pt x="3883" y="9267"/>
                </a:lnTo>
                <a:lnTo>
                  <a:pt x="3883" y="12898"/>
                </a:lnTo>
                <a:lnTo>
                  <a:pt x="4820" y="12898"/>
                </a:lnTo>
                <a:lnTo>
                  <a:pt x="4820" y="9267"/>
                </a:lnTo>
                <a:lnTo>
                  <a:pt x="6644" y="12898"/>
                </a:lnTo>
                <a:lnTo>
                  <a:pt x="7682" y="12898"/>
                </a:lnTo>
                <a:lnTo>
                  <a:pt x="5810" y="9169"/>
                </a:lnTo>
                <a:lnTo>
                  <a:pt x="7770" y="9169"/>
                </a:lnTo>
                <a:lnTo>
                  <a:pt x="7770" y="8157"/>
                </a:lnTo>
                <a:lnTo>
                  <a:pt x="10258" y="9180"/>
                </a:lnTo>
                <a:lnTo>
                  <a:pt x="10258" y="4182"/>
                </a:lnTo>
                <a:lnTo>
                  <a:pt x="7770" y="5206"/>
                </a:lnTo>
                <a:lnTo>
                  <a:pt x="7770" y="4199"/>
                </a:lnTo>
                <a:cubicBezTo>
                  <a:pt x="8336" y="3769"/>
                  <a:pt x="8702" y="3094"/>
                  <a:pt x="8702" y="2332"/>
                </a:cubicBezTo>
                <a:cubicBezTo>
                  <a:pt x="8702" y="1046"/>
                  <a:pt x="7656" y="1"/>
                  <a:pt x="6371" y="1"/>
                </a:cubicBezTo>
                <a:cubicBezTo>
                  <a:pt x="5511" y="1"/>
                  <a:pt x="4754" y="470"/>
                  <a:pt x="4351" y="1172"/>
                </a:cubicBezTo>
                <a:cubicBezTo>
                  <a:pt x="3948" y="470"/>
                  <a:pt x="3192"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6"/>
          <p:cNvSpPr/>
          <p:nvPr/>
        </p:nvSpPr>
        <p:spPr>
          <a:xfrm>
            <a:off x="5140507" y="2445075"/>
            <a:ext cx="393300" cy="39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6"/>
          <p:cNvSpPr/>
          <p:nvPr/>
        </p:nvSpPr>
        <p:spPr>
          <a:xfrm>
            <a:off x="5258214" y="2542408"/>
            <a:ext cx="158024" cy="198709"/>
          </a:xfrm>
          <a:custGeom>
            <a:avLst/>
            <a:gdLst/>
            <a:ahLst/>
            <a:cxnLst/>
            <a:rect l="l" t="t" r="r" b="b"/>
            <a:pathLst>
              <a:path w="10258" h="12899" extrusionOk="0">
                <a:moveTo>
                  <a:pt x="5767" y="6061"/>
                </a:moveTo>
                <a:lnTo>
                  <a:pt x="5767" y="6991"/>
                </a:lnTo>
                <a:lnTo>
                  <a:pt x="2968" y="6991"/>
                </a:lnTo>
                <a:lnTo>
                  <a:pt x="2968" y="6061"/>
                </a:lnTo>
                <a:close/>
                <a:moveTo>
                  <a:pt x="2332" y="1"/>
                </a:moveTo>
                <a:cubicBezTo>
                  <a:pt x="1046" y="1"/>
                  <a:pt x="1" y="1046"/>
                  <a:pt x="1" y="2332"/>
                </a:cubicBezTo>
                <a:cubicBezTo>
                  <a:pt x="1" y="3094"/>
                  <a:pt x="365" y="3769"/>
                  <a:pt x="933" y="4199"/>
                </a:cubicBezTo>
                <a:lnTo>
                  <a:pt x="933" y="9169"/>
                </a:lnTo>
                <a:lnTo>
                  <a:pt x="2892" y="9169"/>
                </a:lnTo>
                <a:lnTo>
                  <a:pt x="1019" y="12898"/>
                </a:lnTo>
                <a:lnTo>
                  <a:pt x="2059" y="12898"/>
                </a:lnTo>
                <a:lnTo>
                  <a:pt x="3883" y="9267"/>
                </a:lnTo>
                <a:lnTo>
                  <a:pt x="3883" y="12898"/>
                </a:lnTo>
                <a:lnTo>
                  <a:pt x="4820" y="12898"/>
                </a:lnTo>
                <a:lnTo>
                  <a:pt x="4820" y="9267"/>
                </a:lnTo>
                <a:lnTo>
                  <a:pt x="6644" y="12898"/>
                </a:lnTo>
                <a:lnTo>
                  <a:pt x="7682" y="12898"/>
                </a:lnTo>
                <a:lnTo>
                  <a:pt x="5810" y="9169"/>
                </a:lnTo>
                <a:lnTo>
                  <a:pt x="7770" y="9169"/>
                </a:lnTo>
                <a:lnTo>
                  <a:pt x="7770" y="8157"/>
                </a:lnTo>
                <a:lnTo>
                  <a:pt x="10258" y="9180"/>
                </a:lnTo>
                <a:lnTo>
                  <a:pt x="10258" y="4182"/>
                </a:lnTo>
                <a:lnTo>
                  <a:pt x="7770" y="5206"/>
                </a:lnTo>
                <a:lnTo>
                  <a:pt x="7770" y="4199"/>
                </a:lnTo>
                <a:cubicBezTo>
                  <a:pt x="8336" y="3769"/>
                  <a:pt x="8702" y="3094"/>
                  <a:pt x="8702" y="2332"/>
                </a:cubicBezTo>
                <a:cubicBezTo>
                  <a:pt x="8702" y="1046"/>
                  <a:pt x="7656" y="1"/>
                  <a:pt x="6371" y="1"/>
                </a:cubicBezTo>
                <a:cubicBezTo>
                  <a:pt x="5511" y="1"/>
                  <a:pt x="4754" y="470"/>
                  <a:pt x="4351" y="1172"/>
                </a:cubicBezTo>
                <a:cubicBezTo>
                  <a:pt x="3948" y="470"/>
                  <a:pt x="3192"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6"/>
          <p:cNvSpPr/>
          <p:nvPr/>
        </p:nvSpPr>
        <p:spPr>
          <a:xfrm>
            <a:off x="6834757" y="1435150"/>
            <a:ext cx="393300" cy="39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6"/>
          <p:cNvSpPr/>
          <p:nvPr/>
        </p:nvSpPr>
        <p:spPr>
          <a:xfrm>
            <a:off x="6952464" y="1532483"/>
            <a:ext cx="158024" cy="198709"/>
          </a:xfrm>
          <a:custGeom>
            <a:avLst/>
            <a:gdLst/>
            <a:ahLst/>
            <a:cxnLst/>
            <a:rect l="l" t="t" r="r" b="b"/>
            <a:pathLst>
              <a:path w="10258" h="12899" extrusionOk="0">
                <a:moveTo>
                  <a:pt x="5767" y="6061"/>
                </a:moveTo>
                <a:lnTo>
                  <a:pt x="5767" y="6991"/>
                </a:lnTo>
                <a:lnTo>
                  <a:pt x="2968" y="6991"/>
                </a:lnTo>
                <a:lnTo>
                  <a:pt x="2968" y="6061"/>
                </a:lnTo>
                <a:close/>
                <a:moveTo>
                  <a:pt x="2332" y="1"/>
                </a:moveTo>
                <a:cubicBezTo>
                  <a:pt x="1046" y="1"/>
                  <a:pt x="1" y="1046"/>
                  <a:pt x="1" y="2332"/>
                </a:cubicBezTo>
                <a:cubicBezTo>
                  <a:pt x="1" y="3094"/>
                  <a:pt x="365" y="3769"/>
                  <a:pt x="933" y="4199"/>
                </a:cubicBezTo>
                <a:lnTo>
                  <a:pt x="933" y="9169"/>
                </a:lnTo>
                <a:lnTo>
                  <a:pt x="2892" y="9169"/>
                </a:lnTo>
                <a:lnTo>
                  <a:pt x="1019" y="12898"/>
                </a:lnTo>
                <a:lnTo>
                  <a:pt x="2059" y="12898"/>
                </a:lnTo>
                <a:lnTo>
                  <a:pt x="3883" y="9267"/>
                </a:lnTo>
                <a:lnTo>
                  <a:pt x="3883" y="12898"/>
                </a:lnTo>
                <a:lnTo>
                  <a:pt x="4820" y="12898"/>
                </a:lnTo>
                <a:lnTo>
                  <a:pt x="4820" y="9267"/>
                </a:lnTo>
                <a:lnTo>
                  <a:pt x="6644" y="12898"/>
                </a:lnTo>
                <a:lnTo>
                  <a:pt x="7682" y="12898"/>
                </a:lnTo>
                <a:lnTo>
                  <a:pt x="5810" y="9169"/>
                </a:lnTo>
                <a:lnTo>
                  <a:pt x="7770" y="9169"/>
                </a:lnTo>
                <a:lnTo>
                  <a:pt x="7770" y="8157"/>
                </a:lnTo>
                <a:lnTo>
                  <a:pt x="10258" y="9180"/>
                </a:lnTo>
                <a:lnTo>
                  <a:pt x="10258" y="4182"/>
                </a:lnTo>
                <a:lnTo>
                  <a:pt x="7770" y="5206"/>
                </a:lnTo>
                <a:lnTo>
                  <a:pt x="7770" y="4199"/>
                </a:lnTo>
                <a:cubicBezTo>
                  <a:pt x="8336" y="3769"/>
                  <a:pt x="8702" y="3094"/>
                  <a:pt x="8702" y="2332"/>
                </a:cubicBezTo>
                <a:cubicBezTo>
                  <a:pt x="8702" y="1046"/>
                  <a:pt x="7656" y="1"/>
                  <a:pt x="6371" y="1"/>
                </a:cubicBezTo>
                <a:cubicBezTo>
                  <a:pt x="5511" y="1"/>
                  <a:pt x="4754" y="470"/>
                  <a:pt x="4351" y="1172"/>
                </a:cubicBezTo>
                <a:cubicBezTo>
                  <a:pt x="3948" y="470"/>
                  <a:pt x="3192"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6"/>
          <p:cNvSpPr/>
          <p:nvPr/>
        </p:nvSpPr>
        <p:spPr>
          <a:xfrm>
            <a:off x="7541182" y="3427425"/>
            <a:ext cx="393300" cy="393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6"/>
          <p:cNvSpPr/>
          <p:nvPr/>
        </p:nvSpPr>
        <p:spPr>
          <a:xfrm>
            <a:off x="7658889" y="3524758"/>
            <a:ext cx="158024" cy="198709"/>
          </a:xfrm>
          <a:custGeom>
            <a:avLst/>
            <a:gdLst/>
            <a:ahLst/>
            <a:cxnLst/>
            <a:rect l="l" t="t" r="r" b="b"/>
            <a:pathLst>
              <a:path w="10258" h="12899" extrusionOk="0">
                <a:moveTo>
                  <a:pt x="5767" y="6061"/>
                </a:moveTo>
                <a:lnTo>
                  <a:pt x="5767" y="6991"/>
                </a:lnTo>
                <a:lnTo>
                  <a:pt x="2968" y="6991"/>
                </a:lnTo>
                <a:lnTo>
                  <a:pt x="2968" y="6061"/>
                </a:lnTo>
                <a:close/>
                <a:moveTo>
                  <a:pt x="2332" y="1"/>
                </a:moveTo>
                <a:cubicBezTo>
                  <a:pt x="1046" y="1"/>
                  <a:pt x="1" y="1046"/>
                  <a:pt x="1" y="2332"/>
                </a:cubicBezTo>
                <a:cubicBezTo>
                  <a:pt x="1" y="3094"/>
                  <a:pt x="365" y="3769"/>
                  <a:pt x="933" y="4199"/>
                </a:cubicBezTo>
                <a:lnTo>
                  <a:pt x="933" y="9169"/>
                </a:lnTo>
                <a:lnTo>
                  <a:pt x="2892" y="9169"/>
                </a:lnTo>
                <a:lnTo>
                  <a:pt x="1019" y="12898"/>
                </a:lnTo>
                <a:lnTo>
                  <a:pt x="2059" y="12898"/>
                </a:lnTo>
                <a:lnTo>
                  <a:pt x="3883" y="9267"/>
                </a:lnTo>
                <a:lnTo>
                  <a:pt x="3883" y="12898"/>
                </a:lnTo>
                <a:lnTo>
                  <a:pt x="4820" y="12898"/>
                </a:lnTo>
                <a:lnTo>
                  <a:pt x="4820" y="9267"/>
                </a:lnTo>
                <a:lnTo>
                  <a:pt x="6644" y="12898"/>
                </a:lnTo>
                <a:lnTo>
                  <a:pt x="7682" y="12898"/>
                </a:lnTo>
                <a:lnTo>
                  <a:pt x="5810" y="9169"/>
                </a:lnTo>
                <a:lnTo>
                  <a:pt x="7770" y="9169"/>
                </a:lnTo>
                <a:lnTo>
                  <a:pt x="7770" y="8157"/>
                </a:lnTo>
                <a:lnTo>
                  <a:pt x="10258" y="9180"/>
                </a:lnTo>
                <a:lnTo>
                  <a:pt x="10258" y="4182"/>
                </a:lnTo>
                <a:lnTo>
                  <a:pt x="7770" y="5206"/>
                </a:lnTo>
                <a:lnTo>
                  <a:pt x="7770" y="4199"/>
                </a:lnTo>
                <a:cubicBezTo>
                  <a:pt x="8336" y="3769"/>
                  <a:pt x="8702" y="3094"/>
                  <a:pt x="8702" y="2332"/>
                </a:cubicBezTo>
                <a:cubicBezTo>
                  <a:pt x="8702" y="1046"/>
                  <a:pt x="7656" y="1"/>
                  <a:pt x="6371" y="1"/>
                </a:cubicBezTo>
                <a:cubicBezTo>
                  <a:pt x="5511" y="1"/>
                  <a:pt x="4754" y="470"/>
                  <a:pt x="4351" y="1172"/>
                </a:cubicBezTo>
                <a:cubicBezTo>
                  <a:pt x="3948" y="470"/>
                  <a:pt x="3192"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7" name="Google Shape;877;p7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Customers by country</a:t>
            </a:r>
            <a:endParaRPr dirty="0">
              <a:solidFill>
                <a:srgbClr val="980000"/>
              </a:solidFill>
            </a:endParaRPr>
          </a:p>
        </p:txBody>
      </p:sp>
      <p:graphicFrame>
        <p:nvGraphicFramePr>
          <p:cNvPr id="878" name="Google Shape;878;p73"/>
          <p:cNvGraphicFramePr/>
          <p:nvPr>
            <p:extLst>
              <p:ext uri="{D42A27DB-BD31-4B8C-83A1-F6EECF244321}">
                <p14:modId xmlns:p14="http://schemas.microsoft.com/office/powerpoint/2010/main" val="1802767104"/>
              </p:ext>
            </p:extLst>
          </p:nvPr>
        </p:nvGraphicFramePr>
        <p:xfrm>
          <a:off x="2094211" y="1404642"/>
          <a:ext cx="4826000" cy="3078270"/>
        </p:xfrm>
        <a:graphic>
          <a:graphicData uri="http://schemas.openxmlformats.org/drawingml/2006/table">
            <a:tbl>
              <a:tblPr>
                <a:noFill/>
                <a:tableStyleId>{FF2E0E59-905D-45AD-A178-3106B682EB8A}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None/>
                      </a:pPr>
                      <a:r>
                        <a:rPr lang="en" sz="1700" b="1" dirty="0">
                          <a:latin typeface="Poppins"/>
                          <a:ea typeface="Poppins"/>
                          <a:cs typeface="Poppins"/>
                          <a:sym typeface="Poppins"/>
                        </a:rPr>
                        <a:t>Country</a:t>
                      </a:r>
                      <a:endParaRPr sz="1700" b="1" dirty="0">
                        <a:latin typeface="Poppins"/>
                        <a:ea typeface="Poppins"/>
                        <a:cs typeface="Poppins"/>
                        <a:sym typeface="Poppi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700" b="1" dirty="0">
                          <a:latin typeface="Poppins"/>
                          <a:ea typeface="Poppins"/>
                          <a:cs typeface="Poppins"/>
                          <a:sym typeface="Poppins"/>
                        </a:rPr>
                        <a:t>Percentage of customers</a:t>
                      </a:r>
                      <a:endParaRPr sz="1700" b="1" dirty="0">
                        <a:latin typeface="Poppins"/>
                        <a:ea typeface="Poppins"/>
                        <a:cs typeface="Poppins"/>
                        <a:sym typeface="Poppi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China</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10%</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India</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9%</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Mexico</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6%</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United States</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5%</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Japan</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5%</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Russia</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4%</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cxnSp>
        <p:nvCxnSpPr>
          <p:cNvPr id="581" name="Google Shape;581;p61"/>
          <p:cNvCxnSpPr/>
          <p:nvPr/>
        </p:nvCxnSpPr>
        <p:spPr>
          <a:xfrm rot="10800000" flipH="1">
            <a:off x="2662813" y="1280925"/>
            <a:ext cx="3844800" cy="3319200"/>
          </a:xfrm>
          <a:prstGeom prst="curvedConnector3">
            <a:avLst>
              <a:gd name="adj1" fmla="val 50000"/>
            </a:avLst>
          </a:prstGeom>
          <a:noFill/>
          <a:ln w="152400" cap="flat" cmpd="sng">
            <a:solidFill>
              <a:schemeClr val="dk1"/>
            </a:solidFill>
            <a:prstDash val="solid"/>
            <a:round/>
            <a:headEnd type="none" w="med" len="med"/>
            <a:tailEnd type="none" w="med" len="med"/>
          </a:ln>
        </p:spPr>
      </p:cxnSp>
      <p:grpSp>
        <p:nvGrpSpPr>
          <p:cNvPr id="582" name="Google Shape;582;p61"/>
          <p:cNvGrpSpPr/>
          <p:nvPr/>
        </p:nvGrpSpPr>
        <p:grpSpPr>
          <a:xfrm>
            <a:off x="1552147" y="2387060"/>
            <a:ext cx="2192400" cy="2192400"/>
            <a:chOff x="1310785" y="1293085"/>
            <a:chExt cx="2192400" cy="2192400"/>
          </a:xfrm>
        </p:grpSpPr>
        <p:grpSp>
          <p:nvGrpSpPr>
            <p:cNvPr id="583" name="Google Shape;583;p61"/>
            <p:cNvGrpSpPr/>
            <p:nvPr/>
          </p:nvGrpSpPr>
          <p:grpSpPr>
            <a:xfrm>
              <a:off x="1310785" y="1293085"/>
              <a:ext cx="2192400" cy="2192400"/>
              <a:chOff x="1310785" y="1293085"/>
              <a:chExt cx="2192400" cy="2192400"/>
            </a:xfrm>
          </p:grpSpPr>
          <p:sp>
            <p:nvSpPr>
              <p:cNvPr id="584" name="Google Shape;584;p61"/>
              <p:cNvSpPr/>
              <p:nvPr/>
            </p:nvSpPr>
            <p:spPr>
              <a:xfrm>
                <a:off x="1310785" y="1293085"/>
                <a:ext cx="2192400" cy="219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61"/>
              <p:cNvGrpSpPr/>
              <p:nvPr/>
            </p:nvGrpSpPr>
            <p:grpSpPr>
              <a:xfrm>
                <a:off x="1435380" y="1520441"/>
                <a:ext cx="1943133" cy="1761189"/>
                <a:chOff x="1435380" y="1520441"/>
                <a:chExt cx="1943133" cy="1761189"/>
              </a:xfrm>
            </p:grpSpPr>
            <p:sp>
              <p:nvSpPr>
                <p:cNvPr id="586" name="Google Shape;586;p61"/>
                <p:cNvSpPr/>
                <p:nvPr/>
              </p:nvSpPr>
              <p:spPr>
                <a:xfrm>
                  <a:off x="2674053" y="1520441"/>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1"/>
                <p:cNvSpPr/>
                <p:nvPr/>
              </p:nvSpPr>
              <p:spPr>
                <a:xfrm>
                  <a:off x="1935540" y="1520441"/>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1"/>
                <p:cNvSpPr/>
                <p:nvPr/>
              </p:nvSpPr>
              <p:spPr>
                <a:xfrm>
                  <a:off x="1435380" y="2287097"/>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1"/>
                <p:cNvSpPr/>
                <p:nvPr/>
              </p:nvSpPr>
              <p:spPr>
                <a:xfrm>
                  <a:off x="3174213" y="2287097"/>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1"/>
                <p:cNvSpPr/>
                <p:nvPr/>
              </p:nvSpPr>
              <p:spPr>
                <a:xfrm>
                  <a:off x="2674053" y="3077330"/>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1"/>
                <p:cNvSpPr/>
                <p:nvPr/>
              </p:nvSpPr>
              <p:spPr>
                <a:xfrm>
                  <a:off x="1935540" y="3077330"/>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2" name="Google Shape;592;p61"/>
            <p:cNvSpPr/>
            <p:nvPr/>
          </p:nvSpPr>
          <p:spPr>
            <a:xfrm>
              <a:off x="2082625" y="2064925"/>
              <a:ext cx="648600" cy="648600"/>
            </a:xfrm>
            <a:prstGeom prst="ellipse">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93" name="Google Shape;593;p61"/>
          <p:cNvSpPr/>
          <p:nvPr/>
        </p:nvSpPr>
        <p:spPr>
          <a:xfrm>
            <a:off x="1522988" y="2357900"/>
            <a:ext cx="2250600" cy="2250600"/>
          </a:xfrm>
          <a:prstGeom prst="arc">
            <a:avLst>
              <a:gd name="adj1" fmla="val 16200000"/>
              <a:gd name="adj2" fmla="val 9094106"/>
            </a:avLst>
          </a:prstGeom>
          <a:noFill/>
          <a:ln w="1524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1"/>
          <p:cNvSpPr txBox="1">
            <a:spLocks noGrp="1"/>
          </p:cNvSpPr>
          <p:nvPr>
            <p:ph type="title" idx="3"/>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Customers by country</a:t>
            </a:r>
            <a:endParaRPr dirty="0">
              <a:solidFill>
                <a:srgbClr val="980000"/>
              </a:solidFill>
            </a:endParaRPr>
          </a:p>
        </p:txBody>
      </p:sp>
      <p:sp>
        <p:nvSpPr>
          <p:cNvPr id="595" name="Google Shape;595;p61"/>
          <p:cNvSpPr txBox="1">
            <a:spLocks noGrp="1"/>
          </p:cNvSpPr>
          <p:nvPr>
            <p:ph type="title" idx="2"/>
          </p:nvPr>
        </p:nvSpPr>
        <p:spPr>
          <a:xfrm>
            <a:off x="2035250" y="3311241"/>
            <a:ext cx="1312200" cy="7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40%</a:t>
            </a:r>
            <a:endParaRPr dirty="0"/>
          </a:p>
        </p:txBody>
      </p:sp>
      <p:grpSp>
        <p:nvGrpSpPr>
          <p:cNvPr id="596" name="Google Shape;596;p61"/>
          <p:cNvGrpSpPr/>
          <p:nvPr/>
        </p:nvGrpSpPr>
        <p:grpSpPr>
          <a:xfrm>
            <a:off x="5399472" y="1204785"/>
            <a:ext cx="2192400" cy="2192400"/>
            <a:chOff x="1310785" y="1293085"/>
            <a:chExt cx="2192400" cy="2192400"/>
          </a:xfrm>
        </p:grpSpPr>
        <p:grpSp>
          <p:nvGrpSpPr>
            <p:cNvPr id="597" name="Google Shape;597;p61"/>
            <p:cNvGrpSpPr/>
            <p:nvPr/>
          </p:nvGrpSpPr>
          <p:grpSpPr>
            <a:xfrm>
              <a:off x="1310785" y="1293085"/>
              <a:ext cx="2192400" cy="2192400"/>
              <a:chOff x="1310785" y="1293085"/>
              <a:chExt cx="2192400" cy="2192400"/>
            </a:xfrm>
          </p:grpSpPr>
          <p:sp>
            <p:nvSpPr>
              <p:cNvPr id="598" name="Google Shape;598;p61"/>
              <p:cNvSpPr/>
              <p:nvPr/>
            </p:nvSpPr>
            <p:spPr>
              <a:xfrm>
                <a:off x="1310785" y="1293085"/>
                <a:ext cx="2192400" cy="219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61"/>
              <p:cNvGrpSpPr/>
              <p:nvPr/>
            </p:nvGrpSpPr>
            <p:grpSpPr>
              <a:xfrm>
                <a:off x="1435380" y="1520441"/>
                <a:ext cx="1943133" cy="1761189"/>
                <a:chOff x="1435380" y="1520441"/>
                <a:chExt cx="1943133" cy="1761189"/>
              </a:xfrm>
            </p:grpSpPr>
            <p:sp>
              <p:nvSpPr>
                <p:cNvPr id="600" name="Google Shape;600;p61"/>
                <p:cNvSpPr/>
                <p:nvPr/>
              </p:nvSpPr>
              <p:spPr>
                <a:xfrm>
                  <a:off x="2674053" y="1520441"/>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1"/>
                <p:cNvSpPr/>
                <p:nvPr/>
              </p:nvSpPr>
              <p:spPr>
                <a:xfrm>
                  <a:off x="1935540" y="1520441"/>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435380" y="2287097"/>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1"/>
                <p:cNvSpPr/>
                <p:nvPr/>
              </p:nvSpPr>
              <p:spPr>
                <a:xfrm>
                  <a:off x="3174213" y="2287097"/>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1"/>
                <p:cNvSpPr/>
                <p:nvPr/>
              </p:nvSpPr>
              <p:spPr>
                <a:xfrm>
                  <a:off x="2674053" y="3077330"/>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935540" y="3077330"/>
                  <a:ext cx="204300" cy="20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6" name="Google Shape;606;p61"/>
            <p:cNvSpPr/>
            <p:nvPr/>
          </p:nvSpPr>
          <p:spPr>
            <a:xfrm>
              <a:off x="2082625" y="2064925"/>
              <a:ext cx="648600" cy="648600"/>
            </a:xfrm>
            <a:prstGeom prst="ellipse">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07" name="Google Shape;607;p61"/>
          <p:cNvSpPr/>
          <p:nvPr/>
        </p:nvSpPr>
        <p:spPr>
          <a:xfrm>
            <a:off x="5370313" y="1175625"/>
            <a:ext cx="2250600" cy="2250600"/>
          </a:xfrm>
          <a:prstGeom prst="arc">
            <a:avLst>
              <a:gd name="adj1" fmla="val 16200000"/>
              <a:gd name="adj2" fmla="val 5409855"/>
            </a:avLst>
          </a:prstGeom>
          <a:noFill/>
          <a:ln w="1524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txBox="1">
            <a:spLocks noGrp="1"/>
          </p:cNvSpPr>
          <p:nvPr>
            <p:ph type="title"/>
          </p:nvPr>
        </p:nvSpPr>
        <p:spPr>
          <a:xfrm>
            <a:off x="5866034" y="2122530"/>
            <a:ext cx="1312200" cy="7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11" name="Google Shape;717;p66">
            <a:extLst>
              <a:ext uri="{FF2B5EF4-FFF2-40B4-BE49-F238E27FC236}">
                <a16:creationId xmlns:a16="http://schemas.microsoft.com/office/drawing/2014/main" id="{21465250-DFF0-5396-1262-085A44CCDD4F}"/>
              </a:ext>
            </a:extLst>
          </p:cNvPr>
          <p:cNvSpPr txBox="1"/>
          <p:nvPr/>
        </p:nvSpPr>
        <p:spPr>
          <a:xfrm>
            <a:off x="5646437" y="3862575"/>
            <a:ext cx="20010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000000"/>
                </a:solidFill>
                <a:latin typeface="Poppins"/>
                <a:ea typeface="Poppins"/>
                <a:cs typeface="Poppins"/>
                <a:sym typeface="Poppins"/>
              </a:rPr>
              <a:t>Countries</a:t>
            </a:r>
            <a:endParaRPr sz="2000" b="1" dirty="0">
              <a:solidFill>
                <a:srgbClr val="000000"/>
              </a:solidFill>
              <a:latin typeface="Poppins"/>
              <a:ea typeface="Poppins"/>
              <a:cs typeface="Poppins"/>
              <a:sym typeface="Poppins"/>
            </a:endParaRPr>
          </a:p>
        </p:txBody>
      </p:sp>
      <p:sp>
        <p:nvSpPr>
          <p:cNvPr id="14" name="Google Shape;717;p66">
            <a:extLst>
              <a:ext uri="{FF2B5EF4-FFF2-40B4-BE49-F238E27FC236}">
                <a16:creationId xmlns:a16="http://schemas.microsoft.com/office/drawing/2014/main" id="{EC241AEF-25D4-1AAB-9F49-1C1E05A8F29A}"/>
              </a:ext>
            </a:extLst>
          </p:cNvPr>
          <p:cNvSpPr txBox="1"/>
          <p:nvPr/>
        </p:nvSpPr>
        <p:spPr>
          <a:xfrm>
            <a:off x="1594299" y="1521680"/>
            <a:ext cx="20010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000000"/>
                </a:solidFill>
                <a:latin typeface="Poppins"/>
                <a:ea typeface="Poppins"/>
                <a:cs typeface="Poppins"/>
                <a:sym typeface="Poppins"/>
              </a:rPr>
              <a:t>Revenue</a:t>
            </a:r>
            <a:endParaRPr sz="2000" b="1" dirty="0">
              <a:solidFill>
                <a:srgbClr val="000000"/>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5">
          <a:extLst>
            <a:ext uri="{FF2B5EF4-FFF2-40B4-BE49-F238E27FC236}">
              <a16:creationId xmlns:a16="http://schemas.microsoft.com/office/drawing/2014/main" id="{499758E9-4DC0-8D99-7E52-553C747BB2A7}"/>
            </a:ext>
          </a:extLst>
        </p:cNvPr>
        <p:cNvGrpSpPr/>
        <p:nvPr/>
      </p:nvGrpSpPr>
      <p:grpSpPr>
        <a:xfrm>
          <a:off x="0" y="0"/>
          <a:ext cx="0" cy="0"/>
          <a:chOff x="0" y="0"/>
          <a:chExt cx="0" cy="0"/>
        </a:xfrm>
      </p:grpSpPr>
      <p:sp>
        <p:nvSpPr>
          <p:cNvPr id="877" name="Google Shape;877;p73">
            <a:extLst>
              <a:ext uri="{FF2B5EF4-FFF2-40B4-BE49-F238E27FC236}">
                <a16:creationId xmlns:a16="http://schemas.microsoft.com/office/drawing/2014/main" id="{30B0B34C-5FA1-8869-A3AE-337C6A970AD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Customers by city</a:t>
            </a:r>
            <a:endParaRPr dirty="0">
              <a:solidFill>
                <a:srgbClr val="980000"/>
              </a:solidFill>
            </a:endParaRPr>
          </a:p>
        </p:txBody>
      </p:sp>
      <p:graphicFrame>
        <p:nvGraphicFramePr>
          <p:cNvPr id="878" name="Google Shape;878;p73">
            <a:extLst>
              <a:ext uri="{FF2B5EF4-FFF2-40B4-BE49-F238E27FC236}">
                <a16:creationId xmlns:a16="http://schemas.microsoft.com/office/drawing/2014/main" id="{E75DB76B-3F2F-6F49-F747-46F6852A5506}"/>
              </a:ext>
            </a:extLst>
          </p:cNvPr>
          <p:cNvGraphicFramePr/>
          <p:nvPr>
            <p:extLst>
              <p:ext uri="{D42A27DB-BD31-4B8C-83A1-F6EECF244321}">
                <p14:modId xmlns:p14="http://schemas.microsoft.com/office/powerpoint/2010/main" val="919104875"/>
              </p:ext>
            </p:extLst>
          </p:nvPr>
        </p:nvGraphicFramePr>
        <p:xfrm>
          <a:off x="2086346" y="1380193"/>
          <a:ext cx="4826000" cy="3078270"/>
        </p:xfrm>
        <a:graphic>
          <a:graphicData uri="http://schemas.openxmlformats.org/drawingml/2006/table">
            <a:tbl>
              <a:tblPr>
                <a:noFill/>
                <a:tableStyleId>{FF2E0E59-905D-45AD-A178-3106B682EB8A}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None/>
                      </a:pPr>
                      <a:r>
                        <a:rPr lang="en" sz="1700" b="1" dirty="0">
                          <a:latin typeface="Poppins"/>
                          <a:ea typeface="Poppins"/>
                          <a:cs typeface="Poppins"/>
                          <a:sym typeface="Poppins"/>
                        </a:rPr>
                        <a:t>Country</a:t>
                      </a:r>
                      <a:endParaRPr sz="1700" b="1" dirty="0">
                        <a:latin typeface="Poppins"/>
                        <a:ea typeface="Poppins"/>
                        <a:cs typeface="Poppins"/>
                        <a:sym typeface="Poppi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700" b="1" dirty="0">
                          <a:latin typeface="Poppins"/>
                          <a:ea typeface="Poppins"/>
                          <a:cs typeface="Poppins"/>
                          <a:sym typeface="Poppins"/>
                        </a:rPr>
                        <a:t>Number of customers</a:t>
                      </a:r>
                      <a:endParaRPr sz="1700" b="1" dirty="0">
                        <a:latin typeface="Poppins"/>
                        <a:ea typeface="Poppins"/>
                        <a:cs typeface="Poppins"/>
                        <a:sym typeface="Poppin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Aurora, USA</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2</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Jurez, Mexico</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1</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Ljubertsy, Russia</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1</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Changzhou, China</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1</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Meixian, China</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1</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Xintai, China</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1</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79" name="Google Shape;879;p73">
            <a:extLst>
              <a:ext uri="{FF2B5EF4-FFF2-40B4-BE49-F238E27FC236}">
                <a16:creationId xmlns:a16="http://schemas.microsoft.com/office/drawing/2014/main" id="{E94A88EB-E210-7355-1B74-15FC1F026D8E}"/>
              </a:ext>
            </a:extLst>
          </p:cNvPr>
          <p:cNvSpPr txBox="1"/>
          <p:nvPr/>
        </p:nvSpPr>
        <p:spPr>
          <a:xfrm>
            <a:off x="6017256" y="2614085"/>
            <a:ext cx="2182500" cy="169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Poppins"/>
              <a:ea typeface="Poppins"/>
              <a:cs typeface="Poppins"/>
              <a:sym typeface="Poppins"/>
            </a:endParaRPr>
          </a:p>
        </p:txBody>
      </p:sp>
    </p:spTree>
    <p:extLst>
      <p:ext uri="{BB962C8B-B14F-4D97-AF65-F5344CB8AC3E}">
        <p14:creationId xmlns:p14="http://schemas.microsoft.com/office/powerpoint/2010/main" val="246977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29">
          <a:extLst>
            <a:ext uri="{FF2B5EF4-FFF2-40B4-BE49-F238E27FC236}">
              <a16:creationId xmlns:a16="http://schemas.microsoft.com/office/drawing/2014/main" id="{E6751FC4-8AF8-D0E1-32E3-0565F20A1BDE}"/>
            </a:ext>
          </a:extLst>
        </p:cNvPr>
        <p:cNvGrpSpPr/>
        <p:nvPr/>
      </p:nvGrpSpPr>
      <p:grpSpPr>
        <a:xfrm>
          <a:off x="0" y="0"/>
          <a:ext cx="0" cy="0"/>
          <a:chOff x="0" y="0"/>
          <a:chExt cx="0" cy="0"/>
        </a:xfrm>
      </p:grpSpPr>
      <p:sp>
        <p:nvSpPr>
          <p:cNvPr id="430" name="Google Shape;430;p48">
            <a:extLst>
              <a:ext uri="{FF2B5EF4-FFF2-40B4-BE49-F238E27FC236}">
                <a16:creationId xmlns:a16="http://schemas.microsoft.com/office/drawing/2014/main" id="{56C45927-B79B-733E-8947-E299AAC200AB}"/>
              </a:ext>
            </a:extLst>
          </p:cNvPr>
          <p:cNvSpPr txBox="1">
            <a:spLocks noGrp="1"/>
          </p:cNvSpPr>
          <p:nvPr>
            <p:ph type="title" idx="2"/>
          </p:nvPr>
        </p:nvSpPr>
        <p:spPr>
          <a:xfrm>
            <a:off x="1324288" y="2127188"/>
            <a:ext cx="1771200" cy="108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dirty="0">
                <a:solidFill>
                  <a:srgbClr val="980000"/>
                </a:solidFill>
              </a:rPr>
              <a:t>03.</a:t>
            </a:r>
            <a:endParaRPr sz="9600" dirty="0">
              <a:solidFill>
                <a:srgbClr val="980000"/>
              </a:solidFill>
            </a:endParaRPr>
          </a:p>
        </p:txBody>
      </p:sp>
      <p:sp>
        <p:nvSpPr>
          <p:cNvPr id="432" name="Google Shape;432;p48">
            <a:extLst>
              <a:ext uri="{FF2B5EF4-FFF2-40B4-BE49-F238E27FC236}">
                <a16:creationId xmlns:a16="http://schemas.microsoft.com/office/drawing/2014/main" id="{CEBAEDD8-4D8C-A5C0-1765-C856E8A24033}"/>
              </a:ext>
            </a:extLst>
          </p:cNvPr>
          <p:cNvSpPr txBox="1">
            <a:spLocks noGrp="1"/>
          </p:cNvSpPr>
          <p:nvPr>
            <p:ph type="title"/>
          </p:nvPr>
        </p:nvSpPr>
        <p:spPr>
          <a:xfrm>
            <a:off x="3360212" y="1973000"/>
            <a:ext cx="4459500" cy="10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Rentals</a:t>
            </a:r>
            <a:endParaRPr sz="4800" dirty="0"/>
          </a:p>
        </p:txBody>
      </p:sp>
      <p:cxnSp>
        <p:nvCxnSpPr>
          <p:cNvPr id="433" name="Google Shape;433;p48">
            <a:extLst>
              <a:ext uri="{FF2B5EF4-FFF2-40B4-BE49-F238E27FC236}">
                <a16:creationId xmlns:a16="http://schemas.microsoft.com/office/drawing/2014/main" id="{7CABD168-BB74-75D7-95ED-F83C7D495A9D}"/>
              </a:ext>
            </a:extLst>
          </p:cNvPr>
          <p:cNvCxnSpPr/>
          <p:nvPr/>
        </p:nvCxnSpPr>
        <p:spPr>
          <a:xfrm>
            <a:off x="3189213" y="1973000"/>
            <a:ext cx="0" cy="139620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0047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70"/>
          <p:cNvSpPr/>
          <p:nvPr/>
        </p:nvSpPr>
        <p:spPr>
          <a:xfrm>
            <a:off x="3587485" y="1485573"/>
            <a:ext cx="1952100" cy="1952100"/>
          </a:xfrm>
          <a:prstGeom prst="ellipse">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Rental Overview</a:t>
            </a:r>
            <a:endParaRPr dirty="0">
              <a:solidFill>
                <a:srgbClr val="980000"/>
              </a:solidFill>
            </a:endParaRPr>
          </a:p>
        </p:txBody>
      </p:sp>
      <p:sp>
        <p:nvSpPr>
          <p:cNvPr id="815" name="Google Shape;815;p70"/>
          <p:cNvSpPr txBox="1"/>
          <p:nvPr/>
        </p:nvSpPr>
        <p:spPr>
          <a:xfrm>
            <a:off x="1133900" y="1669113"/>
            <a:ext cx="16521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Poppins"/>
                <a:ea typeface="Poppins"/>
                <a:cs typeface="Poppins"/>
                <a:sym typeface="Poppins"/>
              </a:rPr>
              <a:t>$2.98</a:t>
            </a:r>
            <a:endParaRPr sz="2000" b="1" dirty="0">
              <a:solidFill>
                <a:schemeClr val="dk1"/>
              </a:solidFill>
              <a:latin typeface="Poppins"/>
              <a:ea typeface="Poppins"/>
              <a:cs typeface="Poppins"/>
              <a:sym typeface="Poppins"/>
            </a:endParaRPr>
          </a:p>
        </p:txBody>
      </p:sp>
      <p:sp>
        <p:nvSpPr>
          <p:cNvPr id="816" name="Google Shape;816;p70"/>
          <p:cNvSpPr txBox="1"/>
          <p:nvPr/>
        </p:nvSpPr>
        <p:spPr>
          <a:xfrm>
            <a:off x="1077350" y="2026500"/>
            <a:ext cx="1765200" cy="6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Average Rental Rate</a:t>
            </a:r>
            <a:endParaRPr dirty="0">
              <a:solidFill>
                <a:schemeClr val="dk1"/>
              </a:solidFill>
              <a:latin typeface="Poppins"/>
              <a:ea typeface="Poppins"/>
              <a:cs typeface="Poppins"/>
              <a:sym typeface="Poppins"/>
            </a:endParaRPr>
          </a:p>
        </p:txBody>
      </p:sp>
      <p:sp>
        <p:nvSpPr>
          <p:cNvPr id="817" name="Google Shape;817;p70"/>
          <p:cNvSpPr/>
          <p:nvPr/>
        </p:nvSpPr>
        <p:spPr>
          <a:xfrm>
            <a:off x="3725062" y="1316300"/>
            <a:ext cx="541500" cy="541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70"/>
          <p:cNvSpPr/>
          <p:nvPr/>
        </p:nvSpPr>
        <p:spPr>
          <a:xfrm>
            <a:off x="4244737" y="2272901"/>
            <a:ext cx="614976" cy="377460"/>
          </a:xfrm>
          <a:custGeom>
            <a:avLst/>
            <a:gdLst/>
            <a:ahLst/>
            <a:cxnLst/>
            <a:rect l="l" t="t" r="r" b="b"/>
            <a:pathLst>
              <a:path w="13676" h="8395" extrusionOk="0">
                <a:moveTo>
                  <a:pt x="5439" y="2020"/>
                </a:moveTo>
                <a:lnTo>
                  <a:pt x="9255" y="4198"/>
                </a:lnTo>
                <a:lnTo>
                  <a:pt x="5439" y="6375"/>
                </a:lnTo>
                <a:lnTo>
                  <a:pt x="5439" y="2020"/>
                </a:lnTo>
                <a:close/>
                <a:moveTo>
                  <a:pt x="1089" y="0"/>
                </a:moveTo>
                <a:lnTo>
                  <a:pt x="1089" y="7459"/>
                </a:lnTo>
                <a:lnTo>
                  <a:pt x="1" y="7459"/>
                </a:lnTo>
                <a:lnTo>
                  <a:pt x="1" y="8395"/>
                </a:lnTo>
                <a:lnTo>
                  <a:pt x="13676" y="8395"/>
                </a:lnTo>
                <a:lnTo>
                  <a:pt x="13676" y="7459"/>
                </a:lnTo>
                <a:lnTo>
                  <a:pt x="12587" y="7459"/>
                </a:lnTo>
                <a:lnTo>
                  <a:pt x="125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0"/>
          <p:cNvSpPr txBox="1"/>
          <p:nvPr/>
        </p:nvSpPr>
        <p:spPr>
          <a:xfrm>
            <a:off x="1133900" y="3087438"/>
            <a:ext cx="16521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Poppins"/>
                <a:ea typeface="Poppins"/>
                <a:cs typeface="Poppins"/>
                <a:sym typeface="Poppins"/>
              </a:rPr>
              <a:t>5 days</a:t>
            </a:r>
            <a:endParaRPr sz="2000" b="1" dirty="0">
              <a:solidFill>
                <a:schemeClr val="dk1"/>
              </a:solidFill>
              <a:latin typeface="Poppins"/>
              <a:ea typeface="Poppins"/>
              <a:cs typeface="Poppins"/>
              <a:sym typeface="Poppins"/>
            </a:endParaRPr>
          </a:p>
        </p:txBody>
      </p:sp>
      <p:sp>
        <p:nvSpPr>
          <p:cNvPr id="820" name="Google Shape;820;p70"/>
          <p:cNvSpPr txBox="1"/>
          <p:nvPr/>
        </p:nvSpPr>
        <p:spPr>
          <a:xfrm>
            <a:off x="1133973" y="3444837"/>
            <a:ext cx="1652100" cy="6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Average Rental Duration</a:t>
            </a:r>
            <a:endParaRPr dirty="0">
              <a:solidFill>
                <a:schemeClr val="dk1"/>
              </a:solidFill>
              <a:latin typeface="Poppins"/>
              <a:ea typeface="Poppins"/>
              <a:cs typeface="Poppins"/>
              <a:sym typeface="Poppins"/>
            </a:endParaRPr>
          </a:p>
        </p:txBody>
      </p:sp>
      <p:sp>
        <p:nvSpPr>
          <p:cNvPr id="821" name="Google Shape;821;p70"/>
          <p:cNvSpPr txBox="1"/>
          <p:nvPr/>
        </p:nvSpPr>
        <p:spPr>
          <a:xfrm>
            <a:off x="6461175" y="1669113"/>
            <a:ext cx="16521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Poppins"/>
                <a:ea typeface="Poppins"/>
                <a:cs typeface="Poppins"/>
                <a:sym typeface="Poppins"/>
              </a:rPr>
              <a:t>$4.20</a:t>
            </a:r>
            <a:endParaRPr sz="2000" b="1" dirty="0">
              <a:solidFill>
                <a:schemeClr val="dk1"/>
              </a:solidFill>
              <a:latin typeface="Poppins"/>
              <a:ea typeface="Poppins"/>
              <a:cs typeface="Poppins"/>
              <a:sym typeface="Poppins"/>
            </a:endParaRPr>
          </a:p>
        </p:txBody>
      </p:sp>
      <p:sp>
        <p:nvSpPr>
          <p:cNvPr id="822" name="Google Shape;822;p70"/>
          <p:cNvSpPr txBox="1"/>
          <p:nvPr/>
        </p:nvSpPr>
        <p:spPr>
          <a:xfrm>
            <a:off x="6461248" y="2026512"/>
            <a:ext cx="1652100" cy="60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dirty="0">
                <a:solidFill>
                  <a:schemeClr val="dk1"/>
                </a:solidFill>
                <a:latin typeface="Poppins"/>
                <a:ea typeface="Poppins"/>
                <a:cs typeface="Poppins"/>
                <a:sym typeface="Poppins"/>
              </a:rPr>
              <a:t>Average Transaction Value</a:t>
            </a:r>
            <a:endParaRPr dirty="0">
              <a:solidFill>
                <a:schemeClr val="dk1"/>
              </a:solidFill>
              <a:latin typeface="Poppins"/>
              <a:ea typeface="Poppins"/>
              <a:cs typeface="Poppins"/>
              <a:sym typeface="Poppins"/>
            </a:endParaRPr>
          </a:p>
        </p:txBody>
      </p:sp>
      <p:sp>
        <p:nvSpPr>
          <p:cNvPr id="823" name="Google Shape;823;p70"/>
          <p:cNvSpPr txBox="1"/>
          <p:nvPr/>
        </p:nvSpPr>
        <p:spPr>
          <a:xfrm>
            <a:off x="6461175" y="3087438"/>
            <a:ext cx="16521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Poppins"/>
                <a:ea typeface="Poppins"/>
                <a:cs typeface="Poppins"/>
                <a:sym typeface="Poppins"/>
              </a:rPr>
              <a:t>$102</a:t>
            </a:r>
            <a:endParaRPr sz="2000" b="1" dirty="0">
              <a:solidFill>
                <a:schemeClr val="dk1"/>
              </a:solidFill>
              <a:latin typeface="Poppins"/>
              <a:ea typeface="Poppins"/>
              <a:cs typeface="Poppins"/>
              <a:sym typeface="Poppins"/>
            </a:endParaRPr>
          </a:p>
        </p:txBody>
      </p:sp>
      <p:sp>
        <p:nvSpPr>
          <p:cNvPr id="824" name="Google Shape;824;p70"/>
          <p:cNvSpPr txBox="1"/>
          <p:nvPr/>
        </p:nvSpPr>
        <p:spPr>
          <a:xfrm>
            <a:off x="6404700" y="3444825"/>
            <a:ext cx="1765200" cy="6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Average Revenue by Customer</a:t>
            </a:r>
          </a:p>
          <a:p>
            <a:pPr marL="0" lvl="0" indent="0" algn="ctr" rtl="0">
              <a:spcBef>
                <a:spcPts val="0"/>
              </a:spcBef>
              <a:spcAft>
                <a:spcPts val="0"/>
              </a:spcAft>
              <a:buNone/>
            </a:pPr>
            <a:endParaRPr dirty="0">
              <a:solidFill>
                <a:schemeClr val="dk1"/>
              </a:solidFill>
              <a:latin typeface="Poppins"/>
              <a:ea typeface="Poppins"/>
              <a:cs typeface="Poppins"/>
              <a:sym typeface="Poppins"/>
            </a:endParaRPr>
          </a:p>
        </p:txBody>
      </p:sp>
      <p:sp>
        <p:nvSpPr>
          <p:cNvPr id="825" name="Google Shape;825;p70"/>
          <p:cNvSpPr/>
          <p:nvPr/>
        </p:nvSpPr>
        <p:spPr>
          <a:xfrm>
            <a:off x="4281490" y="3087401"/>
            <a:ext cx="541500" cy="541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70"/>
          <p:cNvSpPr/>
          <p:nvPr/>
        </p:nvSpPr>
        <p:spPr>
          <a:xfrm>
            <a:off x="4837877" y="1316300"/>
            <a:ext cx="541500" cy="541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0"/>
          <p:cNvSpPr/>
          <p:nvPr/>
        </p:nvSpPr>
        <p:spPr>
          <a:xfrm>
            <a:off x="5212028" y="2302328"/>
            <a:ext cx="541500" cy="541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70"/>
          <p:cNvSpPr/>
          <p:nvPr/>
        </p:nvSpPr>
        <p:spPr>
          <a:xfrm>
            <a:off x="3390450" y="2302328"/>
            <a:ext cx="541500" cy="541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0"/>
          <p:cNvSpPr txBox="1"/>
          <p:nvPr/>
        </p:nvSpPr>
        <p:spPr>
          <a:xfrm>
            <a:off x="3726175" y="3766213"/>
            <a:ext cx="1652100" cy="450300"/>
          </a:xfrm>
          <a:prstGeom prst="rect">
            <a:avLst/>
          </a:prstGeom>
          <a:noFill/>
          <a:ln>
            <a:noFill/>
          </a:ln>
        </p:spPr>
        <p:txBody>
          <a:bodyPr spcFirstLastPara="1" wrap="square" lIns="91425" tIns="91425" rIns="91425" bIns="91425" anchor="ctr" anchorCtr="0">
            <a:noAutofit/>
          </a:bodyPr>
          <a:lstStyle/>
          <a:p>
            <a:pPr algn="ctr"/>
            <a:r>
              <a:rPr lang="en" sz="2000" b="1" dirty="0">
                <a:solidFill>
                  <a:schemeClr val="dk1"/>
                </a:solidFill>
                <a:latin typeface="Poppins"/>
                <a:ea typeface="Poppins"/>
                <a:cs typeface="Poppins"/>
                <a:sym typeface="Poppins"/>
              </a:rPr>
              <a:t>$61,312.04</a:t>
            </a:r>
          </a:p>
        </p:txBody>
      </p:sp>
      <p:sp>
        <p:nvSpPr>
          <p:cNvPr id="830" name="Google Shape;830;p70"/>
          <p:cNvSpPr txBox="1"/>
          <p:nvPr/>
        </p:nvSpPr>
        <p:spPr>
          <a:xfrm>
            <a:off x="3689400" y="4128425"/>
            <a:ext cx="1765200" cy="6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Poppins"/>
                <a:ea typeface="Poppins"/>
                <a:cs typeface="Poppins"/>
                <a:sym typeface="Poppins"/>
              </a:rPr>
              <a:t>Total Revenue</a:t>
            </a:r>
          </a:p>
        </p:txBody>
      </p:sp>
      <p:grpSp>
        <p:nvGrpSpPr>
          <p:cNvPr id="831" name="Google Shape;831;p70"/>
          <p:cNvGrpSpPr/>
          <p:nvPr/>
        </p:nvGrpSpPr>
        <p:grpSpPr>
          <a:xfrm>
            <a:off x="4422098" y="3252258"/>
            <a:ext cx="260240" cy="211798"/>
            <a:chOff x="7229042" y="3788084"/>
            <a:chExt cx="359746" cy="292781"/>
          </a:xfrm>
        </p:grpSpPr>
        <p:sp>
          <p:nvSpPr>
            <p:cNvPr id="832" name="Google Shape;832;p70"/>
            <p:cNvSpPr/>
            <p:nvPr/>
          </p:nvSpPr>
          <p:spPr>
            <a:xfrm>
              <a:off x="7229042" y="3788084"/>
              <a:ext cx="359746" cy="292781"/>
            </a:xfrm>
            <a:custGeom>
              <a:avLst/>
              <a:gdLst/>
              <a:ahLst/>
              <a:cxnLst/>
              <a:rect l="l" t="t" r="r" b="b"/>
              <a:pathLst>
                <a:path w="13366" h="10878" extrusionOk="0">
                  <a:moveTo>
                    <a:pt x="12435" y="1394"/>
                  </a:moveTo>
                  <a:lnTo>
                    <a:pt x="12435" y="7611"/>
                  </a:lnTo>
                  <a:lnTo>
                    <a:pt x="937" y="7611"/>
                  </a:lnTo>
                  <a:lnTo>
                    <a:pt x="937" y="1394"/>
                  </a:lnTo>
                  <a:close/>
                  <a:moveTo>
                    <a:pt x="1" y="0"/>
                  </a:moveTo>
                  <a:lnTo>
                    <a:pt x="1" y="9011"/>
                  </a:lnTo>
                  <a:lnTo>
                    <a:pt x="5287" y="9011"/>
                  </a:lnTo>
                  <a:lnTo>
                    <a:pt x="5287" y="9942"/>
                  </a:lnTo>
                  <a:lnTo>
                    <a:pt x="3267" y="9942"/>
                  </a:lnTo>
                  <a:lnTo>
                    <a:pt x="3267" y="10878"/>
                  </a:lnTo>
                  <a:lnTo>
                    <a:pt x="10106" y="10878"/>
                  </a:lnTo>
                  <a:lnTo>
                    <a:pt x="10106" y="9942"/>
                  </a:lnTo>
                  <a:lnTo>
                    <a:pt x="8086" y="9942"/>
                  </a:lnTo>
                  <a:lnTo>
                    <a:pt x="8086" y="9011"/>
                  </a:lnTo>
                  <a:lnTo>
                    <a:pt x="13366" y="9011"/>
                  </a:lnTo>
                  <a:lnTo>
                    <a:pt x="13366"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70"/>
            <p:cNvSpPr/>
            <p:nvPr/>
          </p:nvSpPr>
          <p:spPr>
            <a:xfrm>
              <a:off x="7420838" y="3850823"/>
              <a:ext cx="102196" cy="117080"/>
            </a:xfrm>
            <a:custGeom>
              <a:avLst/>
              <a:gdLst/>
              <a:ahLst/>
              <a:cxnLst/>
              <a:rect l="l" t="t" r="r" b="b"/>
              <a:pathLst>
                <a:path w="3797" h="4350" extrusionOk="0">
                  <a:moveTo>
                    <a:pt x="1624" y="882"/>
                  </a:moveTo>
                  <a:cubicBezTo>
                    <a:pt x="1804" y="882"/>
                    <a:pt x="1967" y="915"/>
                    <a:pt x="2108" y="974"/>
                  </a:cubicBezTo>
                  <a:cubicBezTo>
                    <a:pt x="2249" y="1034"/>
                    <a:pt x="2375" y="1121"/>
                    <a:pt x="2473" y="1235"/>
                  </a:cubicBezTo>
                  <a:cubicBezTo>
                    <a:pt x="2571" y="1350"/>
                    <a:pt x="2641" y="1486"/>
                    <a:pt x="2696" y="1644"/>
                  </a:cubicBezTo>
                  <a:cubicBezTo>
                    <a:pt x="2745" y="1802"/>
                    <a:pt x="2772" y="1976"/>
                    <a:pt x="2772" y="2172"/>
                  </a:cubicBezTo>
                  <a:cubicBezTo>
                    <a:pt x="2772" y="2357"/>
                    <a:pt x="2745" y="2531"/>
                    <a:pt x="2696" y="2689"/>
                  </a:cubicBezTo>
                  <a:cubicBezTo>
                    <a:pt x="2641" y="2847"/>
                    <a:pt x="2571" y="2983"/>
                    <a:pt x="2473" y="3097"/>
                  </a:cubicBezTo>
                  <a:cubicBezTo>
                    <a:pt x="2375" y="3212"/>
                    <a:pt x="2261" y="3305"/>
                    <a:pt x="2113" y="3370"/>
                  </a:cubicBezTo>
                  <a:cubicBezTo>
                    <a:pt x="1972" y="3435"/>
                    <a:pt x="1809" y="3468"/>
                    <a:pt x="1624" y="3468"/>
                  </a:cubicBezTo>
                  <a:lnTo>
                    <a:pt x="1008" y="3468"/>
                  </a:lnTo>
                  <a:lnTo>
                    <a:pt x="1008" y="882"/>
                  </a:lnTo>
                  <a:close/>
                  <a:moveTo>
                    <a:pt x="1" y="0"/>
                  </a:moveTo>
                  <a:lnTo>
                    <a:pt x="1" y="4350"/>
                  </a:lnTo>
                  <a:lnTo>
                    <a:pt x="1624" y="4350"/>
                  </a:lnTo>
                  <a:cubicBezTo>
                    <a:pt x="1950" y="4350"/>
                    <a:pt x="2249" y="4300"/>
                    <a:pt x="2516" y="4197"/>
                  </a:cubicBezTo>
                  <a:cubicBezTo>
                    <a:pt x="2784" y="4089"/>
                    <a:pt x="3012" y="3941"/>
                    <a:pt x="3202" y="3757"/>
                  </a:cubicBezTo>
                  <a:cubicBezTo>
                    <a:pt x="3393" y="3566"/>
                    <a:pt x="3540" y="3337"/>
                    <a:pt x="3644" y="3064"/>
                  </a:cubicBezTo>
                  <a:cubicBezTo>
                    <a:pt x="3742" y="2798"/>
                    <a:pt x="3796" y="2499"/>
                    <a:pt x="3796" y="2172"/>
                  </a:cubicBezTo>
                  <a:cubicBezTo>
                    <a:pt x="3796" y="1873"/>
                    <a:pt x="3747" y="1589"/>
                    <a:pt x="3654" y="1328"/>
                  </a:cubicBezTo>
                  <a:cubicBezTo>
                    <a:pt x="3561" y="1061"/>
                    <a:pt x="3425" y="833"/>
                    <a:pt x="3246" y="637"/>
                  </a:cubicBezTo>
                  <a:cubicBezTo>
                    <a:pt x="3066" y="441"/>
                    <a:pt x="2837" y="288"/>
                    <a:pt x="2571" y="174"/>
                  </a:cubicBezTo>
                  <a:cubicBezTo>
                    <a:pt x="2299" y="59"/>
                    <a:pt x="1983" y="0"/>
                    <a:pt x="1624"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70"/>
            <p:cNvSpPr/>
            <p:nvPr/>
          </p:nvSpPr>
          <p:spPr>
            <a:xfrm>
              <a:off x="7294984" y="3850823"/>
              <a:ext cx="100851" cy="117080"/>
            </a:xfrm>
            <a:custGeom>
              <a:avLst/>
              <a:gdLst/>
              <a:ahLst/>
              <a:cxnLst/>
              <a:rect l="l" t="t" r="r" b="b"/>
              <a:pathLst>
                <a:path w="3747" h="4350" extrusionOk="0">
                  <a:moveTo>
                    <a:pt x="0" y="0"/>
                  </a:moveTo>
                  <a:lnTo>
                    <a:pt x="0" y="4350"/>
                  </a:lnTo>
                  <a:lnTo>
                    <a:pt x="1008" y="4350"/>
                  </a:lnTo>
                  <a:lnTo>
                    <a:pt x="1008" y="2564"/>
                  </a:lnTo>
                  <a:lnTo>
                    <a:pt x="2739" y="2564"/>
                  </a:lnTo>
                  <a:lnTo>
                    <a:pt x="2739" y="4350"/>
                  </a:lnTo>
                  <a:lnTo>
                    <a:pt x="3746" y="4350"/>
                  </a:lnTo>
                  <a:lnTo>
                    <a:pt x="3746" y="0"/>
                  </a:lnTo>
                  <a:lnTo>
                    <a:pt x="2739" y="0"/>
                  </a:lnTo>
                  <a:lnTo>
                    <a:pt x="2739" y="1682"/>
                  </a:lnTo>
                  <a:lnTo>
                    <a:pt x="1008" y="1682"/>
                  </a:lnTo>
                  <a:lnTo>
                    <a:pt x="1008"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5" name="Google Shape;835;p70"/>
          <p:cNvGrpSpPr/>
          <p:nvPr/>
        </p:nvGrpSpPr>
        <p:grpSpPr>
          <a:xfrm>
            <a:off x="3911105" y="1459998"/>
            <a:ext cx="169392" cy="254107"/>
            <a:chOff x="4040126" y="3767118"/>
            <a:chExt cx="234161" cy="351268"/>
          </a:xfrm>
        </p:grpSpPr>
        <p:sp>
          <p:nvSpPr>
            <p:cNvPr id="836" name="Google Shape;836;p70"/>
            <p:cNvSpPr/>
            <p:nvPr/>
          </p:nvSpPr>
          <p:spPr>
            <a:xfrm>
              <a:off x="4194860" y="3934475"/>
              <a:ext cx="54987" cy="183910"/>
            </a:xfrm>
            <a:custGeom>
              <a:avLst/>
              <a:gdLst/>
              <a:ahLst/>
              <a:cxnLst/>
              <a:rect l="l" t="t" r="r" b="b"/>
              <a:pathLst>
                <a:path w="2043" h="6833" extrusionOk="0">
                  <a:moveTo>
                    <a:pt x="131" y="1"/>
                  </a:moveTo>
                  <a:lnTo>
                    <a:pt x="1" y="6833"/>
                  </a:lnTo>
                  <a:lnTo>
                    <a:pt x="1520" y="6833"/>
                  </a:lnTo>
                  <a:lnTo>
                    <a:pt x="2043" y="1"/>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70"/>
            <p:cNvSpPr/>
            <p:nvPr/>
          </p:nvSpPr>
          <p:spPr>
            <a:xfrm>
              <a:off x="4140949" y="3934475"/>
              <a:ext cx="32433" cy="183910"/>
            </a:xfrm>
            <a:custGeom>
              <a:avLst/>
              <a:gdLst/>
              <a:ahLst/>
              <a:cxnLst/>
              <a:rect l="l" t="t" r="r" b="b"/>
              <a:pathLst>
                <a:path w="1205" h="6833" extrusionOk="0">
                  <a:moveTo>
                    <a:pt x="1" y="1"/>
                  </a:moveTo>
                  <a:lnTo>
                    <a:pt x="137" y="6833"/>
                  </a:lnTo>
                  <a:lnTo>
                    <a:pt x="1073" y="6833"/>
                  </a:lnTo>
                  <a:lnTo>
                    <a:pt x="1204" y="1"/>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70"/>
            <p:cNvSpPr/>
            <p:nvPr/>
          </p:nvSpPr>
          <p:spPr>
            <a:xfrm>
              <a:off x="4064457" y="3934475"/>
              <a:ext cx="54960" cy="183910"/>
            </a:xfrm>
            <a:custGeom>
              <a:avLst/>
              <a:gdLst/>
              <a:ahLst/>
              <a:cxnLst/>
              <a:rect l="l" t="t" r="r" b="b"/>
              <a:pathLst>
                <a:path w="2042" h="6833" extrusionOk="0">
                  <a:moveTo>
                    <a:pt x="1" y="1"/>
                  </a:moveTo>
                  <a:lnTo>
                    <a:pt x="529" y="6833"/>
                  </a:lnTo>
                  <a:lnTo>
                    <a:pt x="2042" y="6833"/>
                  </a:lnTo>
                  <a:lnTo>
                    <a:pt x="1911" y="1"/>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0"/>
            <p:cNvSpPr/>
            <p:nvPr/>
          </p:nvSpPr>
          <p:spPr>
            <a:xfrm>
              <a:off x="4040126" y="3767118"/>
              <a:ext cx="234161" cy="142165"/>
            </a:xfrm>
            <a:custGeom>
              <a:avLst/>
              <a:gdLst/>
              <a:ahLst/>
              <a:cxnLst/>
              <a:rect l="l" t="t" r="r" b="b"/>
              <a:pathLst>
                <a:path w="8700" h="5282" extrusionOk="0">
                  <a:moveTo>
                    <a:pt x="5592" y="1"/>
                  </a:moveTo>
                  <a:cubicBezTo>
                    <a:pt x="4650" y="1"/>
                    <a:pt x="3883" y="769"/>
                    <a:pt x="3883" y="1711"/>
                  </a:cubicBezTo>
                  <a:lnTo>
                    <a:pt x="3883" y="2490"/>
                  </a:lnTo>
                  <a:lnTo>
                    <a:pt x="1041" y="2490"/>
                  </a:lnTo>
                  <a:lnTo>
                    <a:pt x="855" y="4352"/>
                  </a:lnTo>
                  <a:lnTo>
                    <a:pt x="1" y="4352"/>
                  </a:lnTo>
                  <a:lnTo>
                    <a:pt x="1" y="5282"/>
                  </a:lnTo>
                  <a:lnTo>
                    <a:pt x="8700" y="5282"/>
                  </a:lnTo>
                  <a:lnTo>
                    <a:pt x="8700" y="4352"/>
                  </a:lnTo>
                  <a:lnTo>
                    <a:pt x="7845" y="4352"/>
                  </a:lnTo>
                  <a:lnTo>
                    <a:pt x="7655" y="2490"/>
                  </a:lnTo>
                  <a:lnTo>
                    <a:pt x="4813" y="2490"/>
                  </a:lnTo>
                  <a:lnTo>
                    <a:pt x="4813" y="1711"/>
                  </a:lnTo>
                  <a:cubicBezTo>
                    <a:pt x="4813" y="1281"/>
                    <a:pt x="5162" y="932"/>
                    <a:pt x="5592" y="932"/>
                  </a:cubicBezTo>
                  <a:lnTo>
                    <a:pt x="8079" y="932"/>
                  </a:lnTo>
                  <a:lnTo>
                    <a:pt x="8079" y="1"/>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0" name="Google Shape;840;p70"/>
          <p:cNvGrpSpPr/>
          <p:nvPr/>
        </p:nvGrpSpPr>
        <p:grpSpPr>
          <a:xfrm>
            <a:off x="5393192" y="2438447"/>
            <a:ext cx="179166" cy="269255"/>
            <a:chOff x="8096943" y="3151275"/>
            <a:chExt cx="247672" cy="372208"/>
          </a:xfrm>
        </p:grpSpPr>
        <p:sp>
          <p:nvSpPr>
            <p:cNvPr id="841" name="Google Shape;841;p70"/>
            <p:cNvSpPr/>
            <p:nvPr/>
          </p:nvSpPr>
          <p:spPr>
            <a:xfrm>
              <a:off x="8096943" y="3151275"/>
              <a:ext cx="247672" cy="271841"/>
            </a:xfrm>
            <a:custGeom>
              <a:avLst/>
              <a:gdLst/>
              <a:ahLst/>
              <a:cxnLst/>
              <a:rect l="l" t="t" r="r" b="b"/>
              <a:pathLst>
                <a:path w="9202" h="10100" extrusionOk="0">
                  <a:moveTo>
                    <a:pt x="5070" y="3882"/>
                  </a:moveTo>
                  <a:lnTo>
                    <a:pt x="5070" y="5750"/>
                  </a:lnTo>
                  <a:lnTo>
                    <a:pt x="4133" y="5750"/>
                  </a:lnTo>
                  <a:lnTo>
                    <a:pt x="4133" y="3882"/>
                  </a:lnTo>
                  <a:close/>
                  <a:moveTo>
                    <a:pt x="3201" y="1"/>
                  </a:moveTo>
                  <a:lnTo>
                    <a:pt x="3201" y="1862"/>
                  </a:lnTo>
                  <a:lnTo>
                    <a:pt x="1650" y="1862"/>
                  </a:lnTo>
                  <a:lnTo>
                    <a:pt x="1650" y="7627"/>
                  </a:lnTo>
                  <a:lnTo>
                    <a:pt x="0" y="10099"/>
                  </a:lnTo>
                  <a:lnTo>
                    <a:pt x="9201" y="10099"/>
                  </a:lnTo>
                  <a:lnTo>
                    <a:pt x="7552" y="7627"/>
                  </a:lnTo>
                  <a:lnTo>
                    <a:pt x="7552" y="1862"/>
                  </a:lnTo>
                  <a:lnTo>
                    <a:pt x="6000" y="1862"/>
                  </a:lnTo>
                  <a:lnTo>
                    <a:pt x="6000" y="1"/>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70"/>
            <p:cNvSpPr/>
            <p:nvPr/>
          </p:nvSpPr>
          <p:spPr>
            <a:xfrm>
              <a:off x="8208156" y="3473340"/>
              <a:ext cx="25246" cy="50143"/>
            </a:xfrm>
            <a:custGeom>
              <a:avLst/>
              <a:gdLst/>
              <a:ahLst/>
              <a:cxnLst/>
              <a:rect l="l" t="t" r="r" b="b"/>
              <a:pathLst>
                <a:path w="938" h="1863" extrusionOk="0">
                  <a:moveTo>
                    <a:pt x="1" y="0"/>
                  </a:moveTo>
                  <a:lnTo>
                    <a:pt x="1" y="1862"/>
                  </a:lnTo>
                  <a:lnTo>
                    <a:pt x="938" y="1862"/>
                  </a:lnTo>
                  <a:lnTo>
                    <a:pt x="938"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70"/>
            <p:cNvSpPr/>
            <p:nvPr/>
          </p:nvSpPr>
          <p:spPr>
            <a:xfrm>
              <a:off x="8259160" y="3444783"/>
              <a:ext cx="53372" cy="53346"/>
            </a:xfrm>
            <a:custGeom>
              <a:avLst/>
              <a:gdLst/>
              <a:ahLst/>
              <a:cxnLst/>
              <a:rect l="l" t="t" r="r" b="b"/>
              <a:pathLst>
                <a:path w="1983" h="1982" extrusionOk="0">
                  <a:moveTo>
                    <a:pt x="664" y="0"/>
                  </a:moveTo>
                  <a:lnTo>
                    <a:pt x="0" y="664"/>
                  </a:lnTo>
                  <a:lnTo>
                    <a:pt x="1323" y="1981"/>
                  </a:lnTo>
                  <a:lnTo>
                    <a:pt x="1982" y="1323"/>
                  </a:lnTo>
                  <a:lnTo>
                    <a:pt x="664"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70"/>
            <p:cNvSpPr/>
            <p:nvPr/>
          </p:nvSpPr>
          <p:spPr>
            <a:xfrm>
              <a:off x="8129026" y="3444783"/>
              <a:ext cx="53399" cy="53346"/>
            </a:xfrm>
            <a:custGeom>
              <a:avLst/>
              <a:gdLst/>
              <a:ahLst/>
              <a:cxnLst/>
              <a:rect l="l" t="t" r="r" b="b"/>
              <a:pathLst>
                <a:path w="1984" h="1982" extrusionOk="0">
                  <a:moveTo>
                    <a:pt x="1323" y="0"/>
                  </a:moveTo>
                  <a:lnTo>
                    <a:pt x="1" y="1323"/>
                  </a:lnTo>
                  <a:lnTo>
                    <a:pt x="665" y="1981"/>
                  </a:lnTo>
                  <a:lnTo>
                    <a:pt x="1983" y="664"/>
                  </a:lnTo>
                  <a:lnTo>
                    <a:pt x="1323"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45" name="Google Shape;845;p70"/>
          <p:cNvSpPr/>
          <p:nvPr/>
        </p:nvSpPr>
        <p:spPr>
          <a:xfrm>
            <a:off x="3540138" y="2495947"/>
            <a:ext cx="242129" cy="154242"/>
          </a:xfrm>
          <a:custGeom>
            <a:avLst/>
            <a:gdLst/>
            <a:ahLst/>
            <a:cxnLst/>
            <a:rect l="l" t="t" r="r" b="b"/>
            <a:pathLst>
              <a:path w="12436" h="7921" extrusionOk="0">
                <a:moveTo>
                  <a:pt x="6217" y="1394"/>
                </a:moveTo>
                <a:lnTo>
                  <a:pt x="7018" y="3016"/>
                </a:lnTo>
                <a:lnTo>
                  <a:pt x="8810" y="3277"/>
                </a:lnTo>
                <a:lnTo>
                  <a:pt x="7514" y="4540"/>
                </a:lnTo>
                <a:lnTo>
                  <a:pt x="7818" y="6327"/>
                </a:lnTo>
                <a:lnTo>
                  <a:pt x="6217" y="5483"/>
                </a:lnTo>
                <a:lnTo>
                  <a:pt x="4617" y="6327"/>
                </a:lnTo>
                <a:lnTo>
                  <a:pt x="4617" y="6327"/>
                </a:lnTo>
                <a:lnTo>
                  <a:pt x="4923" y="4540"/>
                </a:lnTo>
                <a:lnTo>
                  <a:pt x="3626" y="3277"/>
                </a:lnTo>
                <a:lnTo>
                  <a:pt x="5418" y="3016"/>
                </a:lnTo>
                <a:lnTo>
                  <a:pt x="6217" y="1394"/>
                </a:lnTo>
                <a:close/>
                <a:moveTo>
                  <a:pt x="1400" y="0"/>
                </a:moveTo>
                <a:lnTo>
                  <a:pt x="1400" y="463"/>
                </a:lnTo>
                <a:cubicBezTo>
                  <a:pt x="1400" y="980"/>
                  <a:pt x="981" y="1399"/>
                  <a:pt x="468" y="1399"/>
                </a:cubicBezTo>
                <a:lnTo>
                  <a:pt x="1" y="1399"/>
                </a:lnTo>
                <a:lnTo>
                  <a:pt x="1" y="6523"/>
                </a:lnTo>
                <a:lnTo>
                  <a:pt x="468" y="6523"/>
                </a:lnTo>
                <a:cubicBezTo>
                  <a:pt x="981" y="6523"/>
                  <a:pt x="1400" y="6941"/>
                  <a:pt x="1400" y="7458"/>
                </a:cubicBezTo>
                <a:lnTo>
                  <a:pt x="1400" y="7921"/>
                </a:lnTo>
                <a:lnTo>
                  <a:pt x="11036" y="7921"/>
                </a:lnTo>
                <a:lnTo>
                  <a:pt x="11036" y="7458"/>
                </a:lnTo>
                <a:cubicBezTo>
                  <a:pt x="11036" y="6941"/>
                  <a:pt x="11449" y="6523"/>
                  <a:pt x="11966" y="6523"/>
                </a:cubicBezTo>
                <a:lnTo>
                  <a:pt x="12436" y="6523"/>
                </a:lnTo>
                <a:lnTo>
                  <a:pt x="12436" y="1399"/>
                </a:lnTo>
                <a:lnTo>
                  <a:pt x="11966" y="1399"/>
                </a:lnTo>
                <a:cubicBezTo>
                  <a:pt x="11449" y="1399"/>
                  <a:pt x="11036" y="980"/>
                  <a:pt x="11036" y="463"/>
                </a:cubicBezTo>
                <a:lnTo>
                  <a:pt x="11036"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46" name="Google Shape;846;p70"/>
          <p:cNvGrpSpPr/>
          <p:nvPr/>
        </p:nvGrpSpPr>
        <p:grpSpPr>
          <a:xfrm>
            <a:off x="4978502" y="1465992"/>
            <a:ext cx="260240" cy="242113"/>
            <a:chOff x="4792858" y="2575133"/>
            <a:chExt cx="359746" cy="334688"/>
          </a:xfrm>
        </p:grpSpPr>
        <p:sp>
          <p:nvSpPr>
            <p:cNvPr id="847" name="Google Shape;847;p70"/>
            <p:cNvSpPr/>
            <p:nvPr/>
          </p:nvSpPr>
          <p:spPr>
            <a:xfrm>
              <a:off x="4985246" y="2575133"/>
              <a:ext cx="167357" cy="334688"/>
            </a:xfrm>
            <a:custGeom>
              <a:avLst/>
              <a:gdLst/>
              <a:ahLst/>
              <a:cxnLst/>
              <a:rect l="l" t="t" r="r" b="b"/>
              <a:pathLst>
                <a:path w="6218" h="12435" extrusionOk="0">
                  <a:moveTo>
                    <a:pt x="2641" y="1868"/>
                  </a:moveTo>
                  <a:cubicBezTo>
                    <a:pt x="3669" y="1868"/>
                    <a:pt x="4508" y="2700"/>
                    <a:pt x="4508" y="3730"/>
                  </a:cubicBezTo>
                  <a:cubicBezTo>
                    <a:pt x="4508" y="4758"/>
                    <a:pt x="3669" y="5597"/>
                    <a:pt x="2641" y="5597"/>
                  </a:cubicBezTo>
                  <a:cubicBezTo>
                    <a:pt x="1618" y="5597"/>
                    <a:pt x="779" y="4758"/>
                    <a:pt x="779" y="3730"/>
                  </a:cubicBezTo>
                  <a:cubicBezTo>
                    <a:pt x="779" y="2700"/>
                    <a:pt x="1618" y="1868"/>
                    <a:pt x="2641" y="1868"/>
                  </a:cubicBezTo>
                  <a:close/>
                  <a:moveTo>
                    <a:pt x="1868" y="6527"/>
                  </a:moveTo>
                  <a:lnTo>
                    <a:pt x="1868" y="8389"/>
                  </a:lnTo>
                  <a:lnTo>
                    <a:pt x="932" y="8389"/>
                  </a:lnTo>
                  <a:lnTo>
                    <a:pt x="932" y="6527"/>
                  </a:lnTo>
                  <a:close/>
                  <a:moveTo>
                    <a:pt x="0" y="1"/>
                  </a:moveTo>
                  <a:lnTo>
                    <a:pt x="0" y="12434"/>
                  </a:lnTo>
                  <a:lnTo>
                    <a:pt x="6217" y="12434"/>
                  </a:lnTo>
                  <a:lnTo>
                    <a:pt x="6217" y="1"/>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70"/>
            <p:cNvSpPr/>
            <p:nvPr/>
          </p:nvSpPr>
          <p:spPr>
            <a:xfrm>
              <a:off x="4792858" y="2575133"/>
              <a:ext cx="167384" cy="334688"/>
            </a:xfrm>
            <a:custGeom>
              <a:avLst/>
              <a:gdLst/>
              <a:ahLst/>
              <a:cxnLst/>
              <a:rect l="l" t="t" r="r" b="b"/>
              <a:pathLst>
                <a:path w="6219" h="12435" extrusionOk="0">
                  <a:moveTo>
                    <a:pt x="3578" y="1868"/>
                  </a:moveTo>
                  <a:cubicBezTo>
                    <a:pt x="4606" y="1868"/>
                    <a:pt x="5439" y="2700"/>
                    <a:pt x="5439" y="3730"/>
                  </a:cubicBezTo>
                  <a:cubicBezTo>
                    <a:pt x="5439" y="4758"/>
                    <a:pt x="4606" y="5597"/>
                    <a:pt x="3578" y="5597"/>
                  </a:cubicBezTo>
                  <a:cubicBezTo>
                    <a:pt x="2548" y="5597"/>
                    <a:pt x="1710" y="4758"/>
                    <a:pt x="1710" y="3730"/>
                  </a:cubicBezTo>
                  <a:cubicBezTo>
                    <a:pt x="1710" y="2700"/>
                    <a:pt x="2548" y="1868"/>
                    <a:pt x="3578" y="1868"/>
                  </a:cubicBezTo>
                  <a:close/>
                  <a:moveTo>
                    <a:pt x="5287" y="6527"/>
                  </a:moveTo>
                  <a:lnTo>
                    <a:pt x="5287" y="8389"/>
                  </a:lnTo>
                  <a:lnTo>
                    <a:pt x="4350" y="8389"/>
                  </a:lnTo>
                  <a:lnTo>
                    <a:pt x="4350" y="6527"/>
                  </a:lnTo>
                  <a:close/>
                  <a:moveTo>
                    <a:pt x="0" y="1"/>
                  </a:moveTo>
                  <a:lnTo>
                    <a:pt x="0" y="12434"/>
                  </a:lnTo>
                  <a:lnTo>
                    <a:pt x="6218" y="12434"/>
                  </a:lnTo>
                  <a:lnTo>
                    <a:pt x="6218" y="1"/>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49" name="Google Shape;849;p70"/>
          <p:cNvCxnSpPr>
            <a:stCxn id="817" idx="1"/>
            <a:endCxn id="815" idx="0"/>
          </p:cNvCxnSpPr>
          <p:nvPr/>
        </p:nvCxnSpPr>
        <p:spPr>
          <a:xfrm flipH="1">
            <a:off x="1959862" y="1587050"/>
            <a:ext cx="1765200" cy="82200"/>
          </a:xfrm>
          <a:prstGeom prst="bentConnector2">
            <a:avLst/>
          </a:prstGeom>
          <a:noFill/>
          <a:ln w="28575" cap="flat" cmpd="sng">
            <a:solidFill>
              <a:schemeClr val="dk1"/>
            </a:solidFill>
            <a:prstDash val="solid"/>
            <a:round/>
            <a:headEnd type="none" w="med" len="med"/>
            <a:tailEnd type="none" w="med" len="med"/>
          </a:ln>
        </p:spPr>
      </p:cxnSp>
      <p:cxnSp>
        <p:nvCxnSpPr>
          <p:cNvPr id="850" name="Google Shape;850;p70"/>
          <p:cNvCxnSpPr>
            <a:stCxn id="826" idx="3"/>
            <a:endCxn id="821" idx="0"/>
          </p:cNvCxnSpPr>
          <p:nvPr/>
        </p:nvCxnSpPr>
        <p:spPr>
          <a:xfrm>
            <a:off x="5379377" y="1587050"/>
            <a:ext cx="1907700" cy="82200"/>
          </a:xfrm>
          <a:prstGeom prst="bentConnector2">
            <a:avLst/>
          </a:prstGeom>
          <a:noFill/>
          <a:ln w="28575" cap="flat" cmpd="sng">
            <a:solidFill>
              <a:schemeClr val="dk1"/>
            </a:solidFill>
            <a:prstDash val="solid"/>
            <a:round/>
            <a:headEnd type="none" w="med" len="med"/>
            <a:tailEnd type="none" w="med" len="med"/>
          </a:ln>
        </p:spPr>
      </p:cxnSp>
      <p:cxnSp>
        <p:nvCxnSpPr>
          <p:cNvPr id="851" name="Google Shape;851;p70"/>
          <p:cNvCxnSpPr>
            <a:stCxn id="827" idx="3"/>
            <a:endCxn id="823" idx="1"/>
          </p:cNvCxnSpPr>
          <p:nvPr/>
        </p:nvCxnSpPr>
        <p:spPr>
          <a:xfrm>
            <a:off x="5753528" y="2573078"/>
            <a:ext cx="707700" cy="739500"/>
          </a:xfrm>
          <a:prstGeom prst="bentConnector3">
            <a:avLst>
              <a:gd name="adj1" fmla="val 49996"/>
            </a:avLst>
          </a:prstGeom>
          <a:noFill/>
          <a:ln w="28575" cap="flat" cmpd="sng">
            <a:solidFill>
              <a:schemeClr val="dk1"/>
            </a:solidFill>
            <a:prstDash val="solid"/>
            <a:round/>
            <a:headEnd type="none" w="med" len="med"/>
            <a:tailEnd type="none" w="med" len="med"/>
          </a:ln>
        </p:spPr>
      </p:cxnSp>
      <p:cxnSp>
        <p:nvCxnSpPr>
          <p:cNvPr id="852" name="Google Shape;852;p70"/>
          <p:cNvCxnSpPr>
            <a:stCxn id="825" idx="2"/>
            <a:endCxn id="829" idx="0"/>
          </p:cNvCxnSpPr>
          <p:nvPr/>
        </p:nvCxnSpPr>
        <p:spPr>
          <a:xfrm rot="-5400000" flipH="1">
            <a:off x="4483840" y="3697301"/>
            <a:ext cx="137400" cy="600"/>
          </a:xfrm>
          <a:prstGeom prst="bentConnector3">
            <a:avLst>
              <a:gd name="adj1" fmla="val 49968"/>
            </a:avLst>
          </a:prstGeom>
          <a:noFill/>
          <a:ln w="28575" cap="flat" cmpd="sng">
            <a:solidFill>
              <a:schemeClr val="dk1"/>
            </a:solidFill>
            <a:prstDash val="solid"/>
            <a:round/>
            <a:headEnd type="none" w="med" len="med"/>
            <a:tailEnd type="none" w="med" len="med"/>
          </a:ln>
        </p:spPr>
      </p:cxnSp>
      <p:cxnSp>
        <p:nvCxnSpPr>
          <p:cNvPr id="853" name="Google Shape;853;p70"/>
          <p:cNvCxnSpPr>
            <a:stCxn id="828" idx="1"/>
            <a:endCxn id="819" idx="3"/>
          </p:cNvCxnSpPr>
          <p:nvPr/>
        </p:nvCxnSpPr>
        <p:spPr>
          <a:xfrm flipH="1">
            <a:off x="2785950" y="2573078"/>
            <a:ext cx="604500" cy="739500"/>
          </a:xfrm>
          <a:prstGeom prst="bentConnector3">
            <a:avLst>
              <a:gd name="adj1" fmla="val 49996"/>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a:extLst>
            <a:ext uri="{FF2B5EF4-FFF2-40B4-BE49-F238E27FC236}">
              <a16:creationId xmlns:a16="http://schemas.microsoft.com/office/drawing/2014/main" id="{AADF7C52-9C33-5564-5273-423E3D19CCF0}"/>
            </a:ext>
          </a:extLst>
        </p:cNvPr>
        <p:cNvGrpSpPr/>
        <p:nvPr/>
      </p:nvGrpSpPr>
      <p:grpSpPr>
        <a:xfrm>
          <a:off x="0" y="0"/>
          <a:ext cx="0" cy="0"/>
          <a:chOff x="0" y="0"/>
          <a:chExt cx="0" cy="0"/>
        </a:xfrm>
      </p:grpSpPr>
      <p:sp>
        <p:nvSpPr>
          <p:cNvPr id="444" name="Google Shape;444;p50">
            <a:extLst>
              <a:ext uri="{FF2B5EF4-FFF2-40B4-BE49-F238E27FC236}">
                <a16:creationId xmlns:a16="http://schemas.microsoft.com/office/drawing/2014/main" id="{C0C420AA-E0D1-DF72-2F31-6178A07FA93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Revenue generated by country</a:t>
            </a:r>
            <a:endParaRPr dirty="0">
              <a:solidFill>
                <a:srgbClr val="980000"/>
              </a:solidFill>
            </a:endParaRPr>
          </a:p>
        </p:txBody>
      </p:sp>
      <p:grpSp>
        <p:nvGrpSpPr>
          <p:cNvPr id="10" name="Google Shape;988;p78">
            <a:extLst>
              <a:ext uri="{FF2B5EF4-FFF2-40B4-BE49-F238E27FC236}">
                <a16:creationId xmlns:a16="http://schemas.microsoft.com/office/drawing/2014/main" id="{4FD8700E-9A54-3215-03D1-7E3FAC9CD399}"/>
              </a:ext>
            </a:extLst>
          </p:cNvPr>
          <p:cNvGrpSpPr/>
          <p:nvPr/>
        </p:nvGrpSpPr>
        <p:grpSpPr>
          <a:xfrm>
            <a:off x="1258429" y="1017725"/>
            <a:ext cx="6707119" cy="3969911"/>
            <a:chOff x="1650563" y="1395225"/>
            <a:chExt cx="3885900" cy="2975475"/>
          </a:xfrm>
        </p:grpSpPr>
        <p:grpSp>
          <p:nvGrpSpPr>
            <p:cNvPr id="11" name="Google Shape;989;p78">
              <a:extLst>
                <a:ext uri="{FF2B5EF4-FFF2-40B4-BE49-F238E27FC236}">
                  <a16:creationId xmlns:a16="http://schemas.microsoft.com/office/drawing/2014/main" id="{6EF4858A-CCD6-85A1-FCA8-0D2CD0FF4A97}"/>
                </a:ext>
              </a:extLst>
            </p:cNvPr>
            <p:cNvGrpSpPr/>
            <p:nvPr/>
          </p:nvGrpSpPr>
          <p:grpSpPr>
            <a:xfrm>
              <a:off x="1650563" y="1395225"/>
              <a:ext cx="3885900" cy="2975475"/>
              <a:chOff x="1575063" y="1395225"/>
              <a:chExt cx="3885900" cy="2975475"/>
            </a:xfrm>
          </p:grpSpPr>
          <p:sp>
            <p:nvSpPr>
              <p:cNvPr id="13" name="Google Shape;990;p78">
                <a:extLst>
                  <a:ext uri="{FF2B5EF4-FFF2-40B4-BE49-F238E27FC236}">
                    <a16:creationId xmlns:a16="http://schemas.microsoft.com/office/drawing/2014/main" id="{BF6D6D6A-878B-E33C-4287-6BA1D0FCDAB4}"/>
                  </a:ext>
                </a:extLst>
              </p:cNvPr>
              <p:cNvSpPr/>
              <p:nvPr/>
            </p:nvSpPr>
            <p:spPr>
              <a:xfrm>
                <a:off x="2989875" y="3792375"/>
                <a:ext cx="1056300" cy="51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1;p78">
                <a:extLst>
                  <a:ext uri="{FF2B5EF4-FFF2-40B4-BE49-F238E27FC236}">
                    <a16:creationId xmlns:a16="http://schemas.microsoft.com/office/drawing/2014/main" id="{34510540-114B-BDD0-01F7-D6E2CA2C333D}"/>
                  </a:ext>
                </a:extLst>
              </p:cNvPr>
              <p:cNvSpPr/>
              <p:nvPr/>
            </p:nvSpPr>
            <p:spPr>
              <a:xfrm>
                <a:off x="2710125" y="4219800"/>
                <a:ext cx="1615800" cy="1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2;p78">
                <a:extLst>
                  <a:ext uri="{FF2B5EF4-FFF2-40B4-BE49-F238E27FC236}">
                    <a16:creationId xmlns:a16="http://schemas.microsoft.com/office/drawing/2014/main" id="{62B8FDAD-6437-9B9A-8E7E-B4FDE81A0B57}"/>
                  </a:ext>
                </a:extLst>
              </p:cNvPr>
              <p:cNvSpPr/>
              <p:nvPr/>
            </p:nvSpPr>
            <p:spPr>
              <a:xfrm>
                <a:off x="1575063" y="1395225"/>
                <a:ext cx="3885900" cy="25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993;p78">
              <a:extLst>
                <a:ext uri="{FF2B5EF4-FFF2-40B4-BE49-F238E27FC236}">
                  <a16:creationId xmlns:a16="http://schemas.microsoft.com/office/drawing/2014/main" id="{30A95C38-C2EC-CAC9-B0ED-9011DEFA925C}"/>
                </a:ext>
              </a:extLst>
            </p:cNvPr>
            <p:cNvSpPr/>
            <p:nvPr/>
          </p:nvSpPr>
          <p:spPr>
            <a:xfrm>
              <a:off x="3536530" y="3981294"/>
              <a:ext cx="141600" cy="141600"/>
            </a:xfrm>
            <a:prstGeom prst="ellipse">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001A8CC4-F3B2-EF9C-33FF-4673D253FBE7}"/>
              </a:ext>
            </a:extLst>
          </p:cNvPr>
          <p:cNvPicPr>
            <a:picLocks noChangeAspect="1"/>
          </p:cNvPicPr>
          <p:nvPr/>
        </p:nvPicPr>
        <p:blipFill>
          <a:blip r:embed="rId4"/>
          <a:stretch>
            <a:fillRect/>
          </a:stretch>
        </p:blipFill>
        <p:spPr>
          <a:xfrm>
            <a:off x="1843470" y="1110562"/>
            <a:ext cx="5457060" cy="3147936"/>
          </a:xfrm>
          <a:prstGeom prst="rect">
            <a:avLst/>
          </a:prstGeom>
        </p:spPr>
      </p:pic>
    </p:spTree>
    <p:extLst>
      <p:ext uri="{BB962C8B-B14F-4D97-AF65-F5344CB8AC3E}">
        <p14:creationId xmlns:p14="http://schemas.microsoft.com/office/powerpoint/2010/main" val="4220701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5">
          <a:extLst>
            <a:ext uri="{FF2B5EF4-FFF2-40B4-BE49-F238E27FC236}">
              <a16:creationId xmlns:a16="http://schemas.microsoft.com/office/drawing/2014/main" id="{37B1BD30-05CC-A6DF-1275-FD956E947221}"/>
            </a:ext>
          </a:extLst>
        </p:cNvPr>
        <p:cNvGrpSpPr/>
        <p:nvPr/>
      </p:nvGrpSpPr>
      <p:grpSpPr>
        <a:xfrm>
          <a:off x="0" y="0"/>
          <a:ext cx="0" cy="0"/>
          <a:chOff x="0" y="0"/>
          <a:chExt cx="0" cy="0"/>
        </a:xfrm>
      </p:grpSpPr>
      <p:sp>
        <p:nvSpPr>
          <p:cNvPr id="877" name="Google Shape;877;p73">
            <a:extLst>
              <a:ext uri="{FF2B5EF4-FFF2-40B4-BE49-F238E27FC236}">
                <a16:creationId xmlns:a16="http://schemas.microsoft.com/office/drawing/2014/main" id="{E1836AFD-8151-EF27-3C53-627B48D5F0F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Top customers by Lifetime Value</a:t>
            </a:r>
            <a:endParaRPr dirty="0">
              <a:solidFill>
                <a:srgbClr val="980000"/>
              </a:solidFill>
            </a:endParaRPr>
          </a:p>
        </p:txBody>
      </p:sp>
      <p:graphicFrame>
        <p:nvGraphicFramePr>
          <p:cNvPr id="878" name="Google Shape;878;p73">
            <a:extLst>
              <a:ext uri="{FF2B5EF4-FFF2-40B4-BE49-F238E27FC236}">
                <a16:creationId xmlns:a16="http://schemas.microsoft.com/office/drawing/2014/main" id="{F878BF04-9D9B-2149-09B5-8952800DEED8}"/>
              </a:ext>
            </a:extLst>
          </p:cNvPr>
          <p:cNvGraphicFramePr/>
          <p:nvPr>
            <p:extLst>
              <p:ext uri="{D42A27DB-BD31-4B8C-83A1-F6EECF244321}">
                <p14:modId xmlns:p14="http://schemas.microsoft.com/office/powerpoint/2010/main" val="467922800"/>
              </p:ext>
            </p:extLst>
          </p:nvPr>
        </p:nvGraphicFramePr>
        <p:xfrm>
          <a:off x="1053972" y="1072380"/>
          <a:ext cx="6913671" cy="3078270"/>
        </p:xfrm>
        <a:graphic>
          <a:graphicData uri="http://schemas.openxmlformats.org/drawingml/2006/table">
            <a:tbl>
              <a:tblPr>
                <a:noFill/>
                <a:tableStyleId>{FF2E0E59-905D-45AD-A178-3106B682EB8A}</a:tableStyleId>
              </a:tblPr>
              <a:tblGrid>
                <a:gridCol w="3236128">
                  <a:extLst>
                    <a:ext uri="{9D8B030D-6E8A-4147-A177-3AD203B41FA5}">
                      <a16:colId xmlns:a16="http://schemas.microsoft.com/office/drawing/2014/main" val="20000"/>
                    </a:ext>
                  </a:extLst>
                </a:gridCol>
                <a:gridCol w="1732748">
                  <a:extLst>
                    <a:ext uri="{9D8B030D-6E8A-4147-A177-3AD203B41FA5}">
                      <a16:colId xmlns:a16="http://schemas.microsoft.com/office/drawing/2014/main" val="20001"/>
                    </a:ext>
                  </a:extLst>
                </a:gridCol>
                <a:gridCol w="1944795">
                  <a:extLst>
                    <a:ext uri="{9D8B030D-6E8A-4147-A177-3AD203B41FA5}">
                      <a16:colId xmlns:a16="http://schemas.microsoft.com/office/drawing/2014/main" val="305494223"/>
                    </a:ext>
                  </a:extLst>
                </a:gridCol>
              </a:tblGrid>
              <a:tr h="381000">
                <a:tc>
                  <a:txBody>
                    <a:bodyPr/>
                    <a:lstStyle/>
                    <a:p>
                      <a:pPr marL="0" marR="0" lvl="0" indent="0" algn="ctr" rtl="0">
                        <a:lnSpc>
                          <a:spcPct val="100000"/>
                        </a:lnSpc>
                        <a:spcBef>
                          <a:spcPts val="0"/>
                        </a:spcBef>
                        <a:spcAft>
                          <a:spcPts val="0"/>
                        </a:spcAft>
                        <a:buNone/>
                      </a:pPr>
                      <a:r>
                        <a:rPr lang="en" sz="1700" b="1" dirty="0">
                          <a:latin typeface="Poppins"/>
                          <a:ea typeface="Poppins"/>
                          <a:cs typeface="Poppins"/>
                          <a:sym typeface="Poppins"/>
                        </a:rPr>
                        <a:t>Country</a:t>
                      </a:r>
                      <a:endParaRPr sz="1700" b="1" dirty="0">
                        <a:latin typeface="Poppins"/>
                        <a:ea typeface="Poppins"/>
                        <a:cs typeface="Poppins"/>
                        <a:sym typeface="Poppins"/>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700" b="1" dirty="0">
                          <a:latin typeface="Poppins"/>
                          <a:ea typeface="Poppins"/>
                          <a:cs typeface="Poppins"/>
                          <a:sym typeface="Poppins"/>
                        </a:rPr>
                        <a:t>Number of rentals</a:t>
                      </a:r>
                      <a:endParaRPr sz="1700" b="1" dirty="0">
                        <a:latin typeface="Poppins"/>
                        <a:ea typeface="Poppins"/>
                        <a:cs typeface="Poppins"/>
                        <a:sym typeface="Poppi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700" b="1" dirty="0">
                          <a:latin typeface="Poppins"/>
                          <a:ea typeface="Poppins"/>
                          <a:cs typeface="Poppins"/>
                          <a:sym typeface="Poppins"/>
                        </a:rPr>
                        <a:t>Value</a:t>
                      </a:r>
                      <a:endParaRPr sz="1700" b="1" dirty="0">
                        <a:latin typeface="Poppins"/>
                        <a:ea typeface="Poppins"/>
                        <a:cs typeface="Poppins"/>
                        <a:sym typeface="Poppins"/>
                      </a:endParaRPr>
                    </a:p>
                  </a:txBody>
                  <a:tcPr marL="91425" marR="91425"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Eleanor Hunt - Runion</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45</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dirty="0">
                          <a:solidFill>
                            <a:srgbClr val="980000"/>
                          </a:solidFill>
                          <a:latin typeface="Poppins"/>
                          <a:ea typeface="Poppins"/>
                          <a:cs typeface="Poppins"/>
                          <a:sym typeface="Poppins"/>
                        </a:rPr>
                        <a:t>211.55</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Karl Seal – USA</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42</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dirty="0">
                          <a:solidFill>
                            <a:srgbClr val="980000"/>
                          </a:solidFill>
                          <a:latin typeface="Poppins"/>
                          <a:ea typeface="Poppins"/>
                          <a:cs typeface="Poppins"/>
                          <a:sym typeface="Poppins"/>
                        </a:rPr>
                        <a:t>208.58</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Marion Snyder – Brazil</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39</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dirty="0">
                          <a:solidFill>
                            <a:srgbClr val="980000"/>
                          </a:solidFill>
                          <a:latin typeface="Poppins"/>
                          <a:ea typeface="Poppins"/>
                          <a:cs typeface="Poppins"/>
                          <a:sym typeface="Poppins"/>
                        </a:rPr>
                        <a:t>194.61</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Rhonda Kennedy – Netherlands</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38</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dirty="0">
                          <a:solidFill>
                            <a:srgbClr val="980000"/>
                          </a:solidFill>
                          <a:latin typeface="Poppins"/>
                          <a:ea typeface="Poppins"/>
                          <a:cs typeface="Poppins"/>
                          <a:sym typeface="Poppins"/>
                        </a:rPr>
                        <a:t>191.62</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Clara Shaw – Belarus</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40</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dirty="0">
                          <a:solidFill>
                            <a:srgbClr val="980000"/>
                          </a:solidFill>
                          <a:latin typeface="Poppins"/>
                          <a:ea typeface="Poppins"/>
                          <a:cs typeface="Poppins"/>
                          <a:sym typeface="Poppins"/>
                        </a:rPr>
                        <a:t>189.6</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ctr" rtl="0">
                        <a:lnSpc>
                          <a:spcPct val="100000"/>
                        </a:lnSpc>
                        <a:spcBef>
                          <a:spcPts val="0"/>
                        </a:spcBef>
                        <a:spcAft>
                          <a:spcPts val="0"/>
                        </a:spcAft>
                        <a:buNone/>
                      </a:pPr>
                      <a:r>
                        <a:rPr lang="en" dirty="0">
                          <a:latin typeface="Poppins"/>
                          <a:ea typeface="Poppins"/>
                          <a:cs typeface="Poppins"/>
                          <a:sym typeface="Poppins"/>
                        </a:rPr>
                        <a:t>Rommy Collazo - Iran</a:t>
                      </a:r>
                      <a:endParaRPr dirty="0">
                        <a:latin typeface="Poppins"/>
                        <a:ea typeface="Poppins"/>
                        <a:cs typeface="Poppins"/>
                        <a:sym typeface="Poppins"/>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dirty="0">
                          <a:solidFill>
                            <a:srgbClr val="980000"/>
                          </a:solidFill>
                          <a:latin typeface="Poppins"/>
                          <a:ea typeface="Poppins"/>
                          <a:cs typeface="Poppins"/>
                          <a:sym typeface="Poppins"/>
                        </a:rPr>
                        <a:t>37</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dirty="0">
                          <a:solidFill>
                            <a:srgbClr val="980000"/>
                          </a:solidFill>
                          <a:latin typeface="Poppins"/>
                          <a:ea typeface="Poppins"/>
                          <a:cs typeface="Poppins"/>
                          <a:sym typeface="Poppins"/>
                        </a:rPr>
                        <a:t>183.63</a:t>
                      </a:r>
                      <a:endParaRPr b="1" dirty="0">
                        <a:solidFill>
                          <a:srgbClr val="980000"/>
                        </a:solidFill>
                        <a:latin typeface="Poppins"/>
                        <a:ea typeface="Poppins"/>
                        <a:cs typeface="Poppins"/>
                        <a:sym typeface="Poppins"/>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79" name="Google Shape;879;p73">
            <a:extLst>
              <a:ext uri="{FF2B5EF4-FFF2-40B4-BE49-F238E27FC236}">
                <a16:creationId xmlns:a16="http://schemas.microsoft.com/office/drawing/2014/main" id="{B8234E67-1DEE-6CF4-4EA3-60FFA9C079E6}"/>
              </a:ext>
            </a:extLst>
          </p:cNvPr>
          <p:cNvSpPr txBox="1"/>
          <p:nvPr/>
        </p:nvSpPr>
        <p:spPr>
          <a:xfrm>
            <a:off x="6017256" y="2614085"/>
            <a:ext cx="2182500" cy="169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Poppins"/>
              <a:ea typeface="Poppins"/>
              <a:cs typeface="Poppins"/>
              <a:sym typeface="Poppins"/>
            </a:endParaRPr>
          </a:p>
        </p:txBody>
      </p:sp>
      <p:sp>
        <p:nvSpPr>
          <p:cNvPr id="2" name="Google Shape;829;p70">
            <a:extLst>
              <a:ext uri="{FF2B5EF4-FFF2-40B4-BE49-F238E27FC236}">
                <a16:creationId xmlns:a16="http://schemas.microsoft.com/office/drawing/2014/main" id="{2B8007B0-8057-53B4-8347-5C83F8AE74AE}"/>
              </a:ext>
            </a:extLst>
          </p:cNvPr>
          <p:cNvSpPr txBox="1"/>
          <p:nvPr/>
        </p:nvSpPr>
        <p:spPr>
          <a:xfrm>
            <a:off x="4288831" y="4248175"/>
            <a:ext cx="1652100" cy="450300"/>
          </a:xfrm>
          <a:prstGeom prst="rect">
            <a:avLst/>
          </a:prstGeom>
          <a:noFill/>
          <a:ln>
            <a:noFill/>
          </a:ln>
        </p:spPr>
        <p:txBody>
          <a:bodyPr spcFirstLastPara="1" wrap="square" lIns="91425" tIns="91425" rIns="91425" bIns="91425" anchor="ctr" anchorCtr="0">
            <a:noAutofit/>
          </a:bodyPr>
          <a:lstStyle/>
          <a:p>
            <a:pPr algn="ctr"/>
            <a:r>
              <a:rPr lang="en" b="1" dirty="0">
                <a:solidFill>
                  <a:schemeClr val="dk1"/>
                </a:solidFill>
                <a:latin typeface="Poppins"/>
                <a:ea typeface="Poppins"/>
                <a:cs typeface="Poppins"/>
                <a:sym typeface="Poppins"/>
              </a:rPr>
              <a:t>24.37</a:t>
            </a:r>
          </a:p>
        </p:txBody>
      </p:sp>
      <p:sp>
        <p:nvSpPr>
          <p:cNvPr id="3" name="Google Shape;830;p70">
            <a:extLst>
              <a:ext uri="{FF2B5EF4-FFF2-40B4-BE49-F238E27FC236}">
                <a16:creationId xmlns:a16="http://schemas.microsoft.com/office/drawing/2014/main" id="{B2FBC926-7B0D-2F43-FED0-0FED62C06501}"/>
              </a:ext>
            </a:extLst>
          </p:cNvPr>
          <p:cNvSpPr txBox="1"/>
          <p:nvPr/>
        </p:nvSpPr>
        <p:spPr>
          <a:xfrm>
            <a:off x="4252056" y="4534810"/>
            <a:ext cx="1765200" cy="6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Poppins"/>
                <a:ea typeface="Poppins"/>
                <a:cs typeface="Poppins"/>
                <a:sym typeface="Poppins"/>
              </a:rPr>
              <a:t>Average number of rentals by customer</a:t>
            </a:r>
          </a:p>
          <a:p>
            <a:pPr marL="0" lvl="0" indent="0" algn="ctr" rtl="0">
              <a:spcBef>
                <a:spcPts val="0"/>
              </a:spcBef>
              <a:spcAft>
                <a:spcPts val="0"/>
              </a:spcAft>
              <a:buNone/>
            </a:pPr>
            <a:endParaRPr lang="en-US" dirty="0">
              <a:solidFill>
                <a:schemeClr val="dk1"/>
              </a:solidFill>
              <a:latin typeface="Poppins"/>
              <a:ea typeface="Poppins"/>
              <a:cs typeface="Poppins"/>
              <a:sym typeface="Poppins"/>
            </a:endParaRPr>
          </a:p>
        </p:txBody>
      </p:sp>
      <p:cxnSp>
        <p:nvCxnSpPr>
          <p:cNvPr id="4" name="Google Shape;852;p70">
            <a:extLst>
              <a:ext uri="{FF2B5EF4-FFF2-40B4-BE49-F238E27FC236}">
                <a16:creationId xmlns:a16="http://schemas.microsoft.com/office/drawing/2014/main" id="{FD889CB1-EFCC-4DE6-B7FC-FC3281082319}"/>
              </a:ext>
            </a:extLst>
          </p:cNvPr>
          <p:cNvCxnSpPr>
            <a:cxnSpLocks/>
          </p:cNvCxnSpPr>
          <p:nvPr/>
        </p:nvCxnSpPr>
        <p:spPr>
          <a:xfrm rot="-5400000" flipH="1">
            <a:off x="5046481" y="4238285"/>
            <a:ext cx="137400" cy="600"/>
          </a:xfrm>
          <a:prstGeom prst="bentConnector3">
            <a:avLst>
              <a:gd name="adj1" fmla="val 49968"/>
            </a:avLst>
          </a:prstGeom>
          <a:noFill/>
          <a:ln w="28575" cap="flat" cmpd="sng">
            <a:solidFill>
              <a:schemeClr val="dk1"/>
            </a:solidFill>
            <a:prstDash val="solid"/>
            <a:round/>
            <a:headEnd type="none" w="med" len="med"/>
            <a:tailEnd type="none" w="med" len="med"/>
          </a:ln>
        </p:spPr>
      </p:cxnSp>
      <p:cxnSp>
        <p:nvCxnSpPr>
          <p:cNvPr id="7" name="Google Shape;852;p70">
            <a:extLst>
              <a:ext uri="{FF2B5EF4-FFF2-40B4-BE49-F238E27FC236}">
                <a16:creationId xmlns:a16="http://schemas.microsoft.com/office/drawing/2014/main" id="{B93A10CF-7A25-26BA-27EE-7D477BA32765}"/>
              </a:ext>
            </a:extLst>
          </p:cNvPr>
          <p:cNvCxnSpPr>
            <a:cxnSpLocks/>
          </p:cNvCxnSpPr>
          <p:nvPr/>
        </p:nvCxnSpPr>
        <p:spPr>
          <a:xfrm rot="-5400000" flipH="1">
            <a:off x="6991105" y="4217427"/>
            <a:ext cx="137400" cy="600"/>
          </a:xfrm>
          <a:prstGeom prst="bentConnector3">
            <a:avLst>
              <a:gd name="adj1" fmla="val 49968"/>
            </a:avLst>
          </a:prstGeom>
          <a:noFill/>
          <a:ln w="28575" cap="flat" cmpd="sng">
            <a:solidFill>
              <a:schemeClr val="dk1"/>
            </a:solidFill>
            <a:prstDash val="solid"/>
            <a:round/>
            <a:headEnd type="none" w="med" len="med"/>
            <a:tailEnd type="none" w="med" len="med"/>
          </a:ln>
        </p:spPr>
      </p:cxnSp>
      <p:sp>
        <p:nvSpPr>
          <p:cNvPr id="8" name="Google Shape;829;p70">
            <a:extLst>
              <a:ext uri="{FF2B5EF4-FFF2-40B4-BE49-F238E27FC236}">
                <a16:creationId xmlns:a16="http://schemas.microsoft.com/office/drawing/2014/main" id="{0FDB0E89-7513-1C5D-B592-F27F4770E243}"/>
              </a:ext>
            </a:extLst>
          </p:cNvPr>
          <p:cNvSpPr txBox="1"/>
          <p:nvPr/>
        </p:nvSpPr>
        <p:spPr>
          <a:xfrm>
            <a:off x="6246976" y="4217727"/>
            <a:ext cx="1652100" cy="450300"/>
          </a:xfrm>
          <a:prstGeom prst="rect">
            <a:avLst/>
          </a:prstGeom>
          <a:noFill/>
          <a:ln>
            <a:noFill/>
          </a:ln>
        </p:spPr>
        <p:txBody>
          <a:bodyPr spcFirstLastPara="1" wrap="square" lIns="91425" tIns="91425" rIns="91425" bIns="91425" anchor="ctr" anchorCtr="0">
            <a:noAutofit/>
          </a:bodyPr>
          <a:lstStyle/>
          <a:p>
            <a:pPr algn="ctr"/>
            <a:r>
              <a:rPr lang="en" b="1" dirty="0">
                <a:solidFill>
                  <a:schemeClr val="dk1"/>
                </a:solidFill>
                <a:latin typeface="Poppins"/>
                <a:ea typeface="Poppins"/>
                <a:cs typeface="Poppins"/>
                <a:sym typeface="Poppins"/>
              </a:rPr>
              <a:t>102.36</a:t>
            </a:r>
          </a:p>
        </p:txBody>
      </p:sp>
      <p:sp>
        <p:nvSpPr>
          <p:cNvPr id="9" name="Google Shape;830;p70">
            <a:extLst>
              <a:ext uri="{FF2B5EF4-FFF2-40B4-BE49-F238E27FC236}">
                <a16:creationId xmlns:a16="http://schemas.microsoft.com/office/drawing/2014/main" id="{33C10713-017F-7C89-2CA2-98715E835BF4}"/>
              </a:ext>
            </a:extLst>
          </p:cNvPr>
          <p:cNvSpPr txBox="1"/>
          <p:nvPr/>
        </p:nvSpPr>
        <p:spPr>
          <a:xfrm>
            <a:off x="6323301" y="4539900"/>
            <a:ext cx="1765200" cy="6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Poppins"/>
                <a:ea typeface="Poppins"/>
                <a:cs typeface="Poppins"/>
                <a:sym typeface="Poppins"/>
              </a:rPr>
              <a:t>Average lifetime value by customer</a:t>
            </a:r>
          </a:p>
          <a:p>
            <a:pPr marL="0" lvl="0" indent="0" algn="ctr" rtl="0">
              <a:spcBef>
                <a:spcPts val="0"/>
              </a:spcBef>
              <a:spcAft>
                <a:spcPts val="0"/>
              </a:spcAft>
              <a:buNone/>
            </a:pPr>
            <a:endParaRPr lang="en-US" dirty="0">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2652656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616">
          <a:extLst>
            <a:ext uri="{FF2B5EF4-FFF2-40B4-BE49-F238E27FC236}">
              <a16:creationId xmlns:a16="http://schemas.microsoft.com/office/drawing/2014/main" id="{90A0D54C-FA87-9E4D-2003-AFE2AF0850CD}"/>
            </a:ext>
          </a:extLst>
        </p:cNvPr>
        <p:cNvGrpSpPr/>
        <p:nvPr/>
      </p:nvGrpSpPr>
      <p:grpSpPr>
        <a:xfrm>
          <a:off x="0" y="0"/>
          <a:ext cx="0" cy="0"/>
          <a:chOff x="0" y="0"/>
          <a:chExt cx="0" cy="0"/>
        </a:xfrm>
      </p:grpSpPr>
      <p:sp>
        <p:nvSpPr>
          <p:cNvPr id="617" name="Google Shape;617;p62">
            <a:extLst>
              <a:ext uri="{FF2B5EF4-FFF2-40B4-BE49-F238E27FC236}">
                <a16:creationId xmlns:a16="http://schemas.microsoft.com/office/drawing/2014/main" id="{EAEB65A6-8FD3-55DB-B3C4-AE277A34250A}"/>
              </a:ext>
            </a:extLst>
          </p:cNvPr>
          <p:cNvSpPr txBox="1">
            <a:spLocks noGrp="1"/>
          </p:cNvSpPr>
          <p:nvPr>
            <p:ph type="title"/>
          </p:nvPr>
        </p:nvSpPr>
        <p:spPr>
          <a:xfrm>
            <a:off x="1310325" y="2004184"/>
            <a:ext cx="4459500" cy="108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800" dirty="0"/>
              <a:t>Summary</a:t>
            </a:r>
            <a:endParaRPr sz="4800" dirty="0"/>
          </a:p>
        </p:txBody>
      </p:sp>
      <p:sp>
        <p:nvSpPr>
          <p:cNvPr id="619" name="Google Shape;619;p62">
            <a:extLst>
              <a:ext uri="{FF2B5EF4-FFF2-40B4-BE49-F238E27FC236}">
                <a16:creationId xmlns:a16="http://schemas.microsoft.com/office/drawing/2014/main" id="{40A5F82B-3332-6592-EFEA-8FFD95F44ED1}"/>
              </a:ext>
            </a:extLst>
          </p:cNvPr>
          <p:cNvSpPr txBox="1">
            <a:spLocks noGrp="1"/>
          </p:cNvSpPr>
          <p:nvPr>
            <p:ph type="title" idx="2"/>
          </p:nvPr>
        </p:nvSpPr>
        <p:spPr>
          <a:xfrm>
            <a:off x="6062475" y="2127188"/>
            <a:ext cx="1771200" cy="10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solidFill>
                  <a:srgbClr val="980000"/>
                </a:solidFill>
              </a:rPr>
              <a:t>04.</a:t>
            </a:r>
            <a:endParaRPr sz="9600" dirty="0">
              <a:solidFill>
                <a:srgbClr val="980000"/>
              </a:solidFill>
            </a:endParaRPr>
          </a:p>
        </p:txBody>
      </p:sp>
      <p:cxnSp>
        <p:nvCxnSpPr>
          <p:cNvPr id="620" name="Google Shape;620;p62">
            <a:extLst>
              <a:ext uri="{FF2B5EF4-FFF2-40B4-BE49-F238E27FC236}">
                <a16:creationId xmlns:a16="http://schemas.microsoft.com/office/drawing/2014/main" id="{200BCB2D-4B29-90CA-09E9-FA582646DBD0}"/>
              </a:ext>
            </a:extLst>
          </p:cNvPr>
          <p:cNvCxnSpPr/>
          <p:nvPr/>
        </p:nvCxnSpPr>
        <p:spPr>
          <a:xfrm>
            <a:off x="5918550" y="1973000"/>
            <a:ext cx="0" cy="139620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36840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74"/>
          <p:cNvSpPr txBox="1">
            <a:spLocks noGrp="1"/>
          </p:cNvSpPr>
          <p:nvPr>
            <p:ph type="title"/>
          </p:nvPr>
        </p:nvSpPr>
        <p:spPr>
          <a:xfrm>
            <a:off x="1313100" y="445025"/>
            <a:ext cx="65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Summary</a:t>
            </a:r>
            <a:endParaRPr dirty="0">
              <a:solidFill>
                <a:srgbClr val="980000"/>
              </a:solidFill>
            </a:endParaRPr>
          </a:p>
        </p:txBody>
      </p:sp>
      <p:sp>
        <p:nvSpPr>
          <p:cNvPr id="886" name="Google Shape;886;p74"/>
          <p:cNvSpPr txBox="1">
            <a:spLocks noGrp="1"/>
          </p:cNvSpPr>
          <p:nvPr>
            <p:ph type="subTitle" idx="1"/>
          </p:nvPr>
        </p:nvSpPr>
        <p:spPr>
          <a:xfrm>
            <a:off x="3444102" y="1442240"/>
            <a:ext cx="3663834" cy="4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movies by revenue</a:t>
            </a:r>
            <a:endParaRPr dirty="0"/>
          </a:p>
        </p:txBody>
      </p:sp>
      <p:sp>
        <p:nvSpPr>
          <p:cNvPr id="887" name="Google Shape;887;p74"/>
          <p:cNvSpPr txBox="1">
            <a:spLocks noGrp="1"/>
          </p:cNvSpPr>
          <p:nvPr>
            <p:ph type="subTitle" idx="2"/>
          </p:nvPr>
        </p:nvSpPr>
        <p:spPr>
          <a:xfrm>
            <a:off x="3444280" y="1799637"/>
            <a:ext cx="31758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Telegraph Voyage</a:t>
            </a:r>
          </a:p>
          <a:p>
            <a:pPr marL="0" lvl="0" indent="0" algn="l" rtl="0">
              <a:spcBef>
                <a:spcPts val="0"/>
              </a:spcBef>
              <a:spcAft>
                <a:spcPts val="0"/>
              </a:spcAft>
              <a:buNone/>
            </a:pPr>
            <a:r>
              <a:rPr lang="en" dirty="0"/>
              <a:t>- Zorro Ark</a:t>
            </a:r>
          </a:p>
          <a:p>
            <a:pPr marL="0" lvl="0" indent="0" algn="l" rtl="0">
              <a:spcBef>
                <a:spcPts val="0"/>
              </a:spcBef>
              <a:spcAft>
                <a:spcPts val="0"/>
              </a:spcAft>
              <a:buNone/>
            </a:pPr>
            <a:r>
              <a:rPr lang="en" dirty="0"/>
              <a:t>- Wife Turn</a:t>
            </a:r>
            <a:endParaRPr dirty="0"/>
          </a:p>
        </p:txBody>
      </p:sp>
      <p:sp>
        <p:nvSpPr>
          <p:cNvPr id="888" name="Google Shape;888;p74"/>
          <p:cNvSpPr txBox="1">
            <a:spLocks noGrp="1"/>
          </p:cNvSpPr>
          <p:nvPr>
            <p:ph type="subTitle" idx="3"/>
          </p:nvPr>
        </p:nvSpPr>
        <p:spPr>
          <a:xfrm>
            <a:off x="3444192" y="2853223"/>
            <a:ext cx="3828336" cy="4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genres</a:t>
            </a:r>
            <a:endParaRPr dirty="0"/>
          </a:p>
        </p:txBody>
      </p:sp>
      <p:sp>
        <p:nvSpPr>
          <p:cNvPr id="889" name="Google Shape;889;p74"/>
          <p:cNvSpPr txBox="1">
            <a:spLocks noGrp="1"/>
          </p:cNvSpPr>
          <p:nvPr>
            <p:ph type="subTitle" idx="4"/>
          </p:nvPr>
        </p:nvSpPr>
        <p:spPr>
          <a:xfrm>
            <a:off x="3444370" y="3210615"/>
            <a:ext cx="31758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Games</a:t>
            </a:r>
          </a:p>
          <a:p>
            <a:pPr marL="0" lvl="0" indent="0" algn="l" rtl="0">
              <a:spcBef>
                <a:spcPts val="0"/>
              </a:spcBef>
              <a:spcAft>
                <a:spcPts val="0"/>
              </a:spcAft>
              <a:buNone/>
            </a:pPr>
            <a:r>
              <a:rPr lang="en" dirty="0"/>
              <a:t>- Documentary </a:t>
            </a:r>
          </a:p>
          <a:p>
            <a:pPr marL="0" lvl="0" indent="0" algn="l" rtl="0">
              <a:spcBef>
                <a:spcPts val="0"/>
              </a:spcBef>
              <a:spcAft>
                <a:spcPts val="0"/>
              </a:spcAft>
              <a:buNone/>
            </a:pPr>
            <a:r>
              <a:rPr lang="en" dirty="0"/>
              <a:t>- Sports</a:t>
            </a:r>
          </a:p>
          <a:p>
            <a:pPr marL="0" lvl="0" indent="0" algn="l" rtl="0">
              <a:spcBef>
                <a:spcPts val="0"/>
              </a:spcBef>
              <a:spcAft>
                <a:spcPts val="0"/>
              </a:spcAft>
              <a:buNone/>
            </a:pPr>
            <a:endParaRPr dirty="0"/>
          </a:p>
        </p:txBody>
      </p:sp>
      <p:sp>
        <p:nvSpPr>
          <p:cNvPr id="890" name="Google Shape;890;p74"/>
          <p:cNvSpPr/>
          <p:nvPr/>
        </p:nvSpPr>
        <p:spPr>
          <a:xfrm>
            <a:off x="2670115" y="1568928"/>
            <a:ext cx="687600" cy="6876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4"/>
          <p:cNvSpPr/>
          <p:nvPr/>
        </p:nvSpPr>
        <p:spPr>
          <a:xfrm>
            <a:off x="2670115" y="3021103"/>
            <a:ext cx="687600" cy="6876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74"/>
          <p:cNvSpPr/>
          <p:nvPr/>
        </p:nvSpPr>
        <p:spPr>
          <a:xfrm>
            <a:off x="2845663" y="3247522"/>
            <a:ext cx="336514" cy="234782"/>
          </a:xfrm>
          <a:custGeom>
            <a:avLst/>
            <a:gdLst/>
            <a:ahLst/>
            <a:cxnLst/>
            <a:rect l="l" t="t" r="r" b="b"/>
            <a:pathLst>
              <a:path w="13367" h="9326" extrusionOk="0">
                <a:moveTo>
                  <a:pt x="3573" y="1710"/>
                </a:moveTo>
                <a:cubicBezTo>
                  <a:pt x="3834" y="1710"/>
                  <a:pt x="4040" y="1923"/>
                  <a:pt x="4040" y="2179"/>
                </a:cubicBezTo>
                <a:cubicBezTo>
                  <a:pt x="4040" y="2434"/>
                  <a:pt x="3834" y="2647"/>
                  <a:pt x="3573" y="2647"/>
                </a:cubicBezTo>
                <a:cubicBezTo>
                  <a:pt x="3316" y="2647"/>
                  <a:pt x="3110" y="2434"/>
                  <a:pt x="3110" y="2179"/>
                </a:cubicBezTo>
                <a:cubicBezTo>
                  <a:pt x="3110" y="1923"/>
                  <a:pt x="3316" y="1710"/>
                  <a:pt x="3573" y="1710"/>
                </a:cubicBezTo>
                <a:close/>
                <a:moveTo>
                  <a:pt x="9789" y="1710"/>
                </a:moveTo>
                <a:cubicBezTo>
                  <a:pt x="10045" y="1710"/>
                  <a:pt x="10257" y="1923"/>
                  <a:pt x="10257" y="2179"/>
                </a:cubicBezTo>
                <a:cubicBezTo>
                  <a:pt x="10257" y="2434"/>
                  <a:pt x="10045" y="2647"/>
                  <a:pt x="9789" y="2647"/>
                </a:cubicBezTo>
                <a:cubicBezTo>
                  <a:pt x="9533" y="2647"/>
                  <a:pt x="9322" y="2434"/>
                  <a:pt x="9322" y="2179"/>
                </a:cubicBezTo>
                <a:cubicBezTo>
                  <a:pt x="9322" y="1923"/>
                  <a:pt x="9533" y="1710"/>
                  <a:pt x="9789" y="1710"/>
                </a:cubicBezTo>
                <a:close/>
                <a:moveTo>
                  <a:pt x="6218" y="5129"/>
                </a:moveTo>
                <a:lnTo>
                  <a:pt x="6218" y="6060"/>
                </a:lnTo>
                <a:lnTo>
                  <a:pt x="932" y="6060"/>
                </a:lnTo>
                <a:lnTo>
                  <a:pt x="932" y="5129"/>
                </a:lnTo>
                <a:close/>
                <a:moveTo>
                  <a:pt x="12430" y="5129"/>
                </a:moveTo>
                <a:lnTo>
                  <a:pt x="12430" y="6060"/>
                </a:lnTo>
                <a:lnTo>
                  <a:pt x="7149" y="6060"/>
                </a:lnTo>
                <a:lnTo>
                  <a:pt x="7149" y="5129"/>
                </a:lnTo>
                <a:close/>
                <a:moveTo>
                  <a:pt x="3573" y="1"/>
                </a:moveTo>
                <a:cubicBezTo>
                  <a:pt x="2118" y="1"/>
                  <a:pt x="932" y="1187"/>
                  <a:pt x="932" y="2647"/>
                </a:cubicBezTo>
                <a:lnTo>
                  <a:pt x="932" y="3267"/>
                </a:lnTo>
                <a:lnTo>
                  <a:pt x="0" y="3267"/>
                </a:lnTo>
                <a:lnTo>
                  <a:pt x="0" y="6996"/>
                </a:lnTo>
                <a:lnTo>
                  <a:pt x="3110" y="6996"/>
                </a:lnTo>
                <a:lnTo>
                  <a:pt x="3110" y="8396"/>
                </a:lnTo>
                <a:lnTo>
                  <a:pt x="2020" y="8396"/>
                </a:lnTo>
                <a:lnTo>
                  <a:pt x="2020" y="9326"/>
                </a:lnTo>
                <a:lnTo>
                  <a:pt x="5129" y="9326"/>
                </a:lnTo>
                <a:lnTo>
                  <a:pt x="5129" y="8396"/>
                </a:lnTo>
                <a:lnTo>
                  <a:pt x="4040" y="8396"/>
                </a:lnTo>
                <a:lnTo>
                  <a:pt x="4040" y="6996"/>
                </a:lnTo>
                <a:lnTo>
                  <a:pt x="9322" y="6996"/>
                </a:lnTo>
                <a:lnTo>
                  <a:pt x="9322" y="8396"/>
                </a:lnTo>
                <a:lnTo>
                  <a:pt x="8238" y="8396"/>
                </a:lnTo>
                <a:lnTo>
                  <a:pt x="8238" y="9326"/>
                </a:lnTo>
                <a:lnTo>
                  <a:pt x="11347" y="9326"/>
                </a:lnTo>
                <a:lnTo>
                  <a:pt x="11347" y="8396"/>
                </a:lnTo>
                <a:lnTo>
                  <a:pt x="10257" y="8396"/>
                </a:lnTo>
                <a:lnTo>
                  <a:pt x="10257" y="6996"/>
                </a:lnTo>
                <a:lnTo>
                  <a:pt x="13367" y="6996"/>
                </a:lnTo>
                <a:lnTo>
                  <a:pt x="13367" y="3267"/>
                </a:lnTo>
                <a:lnTo>
                  <a:pt x="12430" y="3267"/>
                </a:lnTo>
                <a:lnTo>
                  <a:pt x="12430" y="2647"/>
                </a:lnTo>
                <a:cubicBezTo>
                  <a:pt x="12430" y="1187"/>
                  <a:pt x="11249" y="1"/>
                  <a:pt x="9789" y="1"/>
                </a:cubicBezTo>
                <a:cubicBezTo>
                  <a:pt x="8336" y="1"/>
                  <a:pt x="7149" y="1187"/>
                  <a:pt x="7149" y="2647"/>
                </a:cubicBezTo>
                <a:lnTo>
                  <a:pt x="7149" y="3267"/>
                </a:lnTo>
                <a:lnTo>
                  <a:pt x="6218" y="3267"/>
                </a:lnTo>
                <a:lnTo>
                  <a:pt x="6218" y="2647"/>
                </a:lnTo>
                <a:cubicBezTo>
                  <a:pt x="6218" y="1187"/>
                  <a:pt x="5031" y="1"/>
                  <a:pt x="3573"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74"/>
          <p:cNvSpPr/>
          <p:nvPr/>
        </p:nvSpPr>
        <p:spPr>
          <a:xfrm>
            <a:off x="2849719" y="1779728"/>
            <a:ext cx="328408" cy="266024"/>
          </a:xfrm>
          <a:custGeom>
            <a:avLst/>
            <a:gdLst/>
            <a:ahLst/>
            <a:cxnLst/>
            <a:rect l="l" t="t" r="r" b="b"/>
            <a:pathLst>
              <a:path w="13045" h="10567" extrusionOk="0">
                <a:moveTo>
                  <a:pt x="0" y="1"/>
                </a:moveTo>
                <a:lnTo>
                  <a:pt x="0" y="10567"/>
                </a:lnTo>
                <a:lnTo>
                  <a:pt x="2798" y="10567"/>
                </a:lnTo>
                <a:lnTo>
                  <a:pt x="2418" y="6795"/>
                </a:lnTo>
                <a:cubicBezTo>
                  <a:pt x="3097" y="6403"/>
                  <a:pt x="3587" y="5712"/>
                  <a:pt x="3707" y="4900"/>
                </a:cubicBezTo>
                <a:cubicBezTo>
                  <a:pt x="5019" y="4203"/>
                  <a:pt x="6037" y="3021"/>
                  <a:pt x="6522" y="1589"/>
                </a:cubicBezTo>
                <a:cubicBezTo>
                  <a:pt x="7012" y="3021"/>
                  <a:pt x="8024" y="4203"/>
                  <a:pt x="9342" y="4900"/>
                </a:cubicBezTo>
                <a:cubicBezTo>
                  <a:pt x="9456" y="5712"/>
                  <a:pt x="9946" y="6403"/>
                  <a:pt x="10627" y="6795"/>
                </a:cubicBezTo>
                <a:lnTo>
                  <a:pt x="10245" y="10567"/>
                </a:lnTo>
                <a:lnTo>
                  <a:pt x="13044" y="10567"/>
                </a:lnTo>
                <a:lnTo>
                  <a:pt x="13044" y="1"/>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6">
          <a:extLst>
            <a:ext uri="{FF2B5EF4-FFF2-40B4-BE49-F238E27FC236}">
              <a16:creationId xmlns:a16="http://schemas.microsoft.com/office/drawing/2014/main" id="{A6234252-171D-009B-DD6E-B0177880B10C}"/>
            </a:ext>
          </a:extLst>
        </p:cNvPr>
        <p:cNvGrpSpPr/>
        <p:nvPr/>
      </p:nvGrpSpPr>
      <p:grpSpPr>
        <a:xfrm>
          <a:off x="0" y="0"/>
          <a:ext cx="0" cy="0"/>
          <a:chOff x="0" y="0"/>
          <a:chExt cx="0" cy="0"/>
        </a:xfrm>
      </p:grpSpPr>
      <p:sp>
        <p:nvSpPr>
          <p:cNvPr id="617" name="Google Shape;617;p62">
            <a:extLst>
              <a:ext uri="{FF2B5EF4-FFF2-40B4-BE49-F238E27FC236}">
                <a16:creationId xmlns:a16="http://schemas.microsoft.com/office/drawing/2014/main" id="{B86B309A-0D93-8FDF-C230-2823901D1A0E}"/>
              </a:ext>
            </a:extLst>
          </p:cNvPr>
          <p:cNvSpPr txBox="1">
            <a:spLocks noGrp="1"/>
          </p:cNvSpPr>
          <p:nvPr>
            <p:ph type="title"/>
          </p:nvPr>
        </p:nvSpPr>
        <p:spPr>
          <a:xfrm>
            <a:off x="2224725" y="2027850"/>
            <a:ext cx="4459500" cy="108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800" dirty="0"/>
              <a:t>Introduction</a:t>
            </a:r>
            <a:endParaRPr sz="4800" dirty="0"/>
          </a:p>
        </p:txBody>
      </p:sp>
    </p:spTree>
    <p:extLst>
      <p:ext uri="{BB962C8B-B14F-4D97-AF65-F5344CB8AC3E}">
        <p14:creationId xmlns:p14="http://schemas.microsoft.com/office/powerpoint/2010/main" val="2529879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grpSp>
        <p:nvGrpSpPr>
          <p:cNvPr id="920" name="Google Shape;920;p76"/>
          <p:cNvGrpSpPr/>
          <p:nvPr/>
        </p:nvGrpSpPr>
        <p:grpSpPr>
          <a:xfrm>
            <a:off x="-214518" y="2595125"/>
            <a:ext cx="9552175" cy="759000"/>
            <a:chOff x="-214518" y="2548275"/>
            <a:chExt cx="9552175" cy="759000"/>
          </a:xfrm>
        </p:grpSpPr>
        <p:sp>
          <p:nvSpPr>
            <p:cNvPr id="921" name="Google Shape;921;p76"/>
            <p:cNvSpPr/>
            <p:nvPr/>
          </p:nvSpPr>
          <p:spPr>
            <a:xfrm>
              <a:off x="-20925" y="2548275"/>
              <a:ext cx="9165000" cy="75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76"/>
            <p:cNvGrpSpPr/>
            <p:nvPr/>
          </p:nvGrpSpPr>
          <p:grpSpPr>
            <a:xfrm>
              <a:off x="-214518" y="2747020"/>
              <a:ext cx="9552175" cy="361500"/>
              <a:chOff x="-214518" y="2747020"/>
              <a:chExt cx="9552175" cy="361500"/>
            </a:xfrm>
          </p:grpSpPr>
          <p:sp>
            <p:nvSpPr>
              <p:cNvPr id="923" name="Google Shape;923;p76"/>
              <p:cNvSpPr/>
              <p:nvPr/>
            </p:nvSpPr>
            <p:spPr>
              <a:xfrm>
                <a:off x="-214518" y="2747020"/>
                <a:ext cx="361500" cy="3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506857" y="2747020"/>
                <a:ext cx="361500" cy="3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1228232" y="2747020"/>
                <a:ext cx="361500" cy="3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2670982" y="2747020"/>
                <a:ext cx="361500" cy="3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3392357" y="2747020"/>
                <a:ext cx="361500" cy="3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6"/>
              <p:cNvSpPr/>
              <p:nvPr/>
            </p:nvSpPr>
            <p:spPr>
              <a:xfrm>
                <a:off x="4835107" y="2747020"/>
                <a:ext cx="361500" cy="3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5556482" y="2747020"/>
                <a:ext cx="361500" cy="3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6"/>
              <p:cNvSpPr/>
              <p:nvPr/>
            </p:nvSpPr>
            <p:spPr>
              <a:xfrm>
                <a:off x="6277857" y="2747020"/>
                <a:ext cx="361500" cy="3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6"/>
              <p:cNvSpPr/>
              <p:nvPr/>
            </p:nvSpPr>
            <p:spPr>
              <a:xfrm>
                <a:off x="7627007" y="2747020"/>
                <a:ext cx="361500" cy="3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8301582" y="2747020"/>
                <a:ext cx="361500" cy="3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8976157" y="2747020"/>
                <a:ext cx="361500" cy="3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4" name="Google Shape;934;p7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Summary</a:t>
            </a:r>
            <a:endParaRPr dirty="0">
              <a:solidFill>
                <a:srgbClr val="980000"/>
              </a:solidFill>
            </a:endParaRPr>
          </a:p>
        </p:txBody>
      </p:sp>
      <p:sp>
        <p:nvSpPr>
          <p:cNvPr id="935" name="Google Shape;935;p76"/>
          <p:cNvSpPr/>
          <p:nvPr/>
        </p:nvSpPr>
        <p:spPr>
          <a:xfrm>
            <a:off x="506857" y="2793870"/>
            <a:ext cx="361500" cy="361500"/>
          </a:xfrm>
          <a:prstGeom prst="roundRect">
            <a:avLst>
              <a:gd name="adj" fmla="val 16667"/>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6"/>
          <p:cNvSpPr/>
          <p:nvPr/>
        </p:nvSpPr>
        <p:spPr>
          <a:xfrm>
            <a:off x="2666207" y="2793870"/>
            <a:ext cx="361500" cy="361500"/>
          </a:xfrm>
          <a:prstGeom prst="roundRect">
            <a:avLst>
              <a:gd name="adj" fmla="val 16667"/>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834295" y="2793870"/>
            <a:ext cx="361500" cy="361500"/>
          </a:xfrm>
          <a:prstGeom prst="roundRect">
            <a:avLst>
              <a:gd name="adj" fmla="val 16667"/>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txBox="1"/>
          <p:nvPr/>
        </p:nvSpPr>
        <p:spPr>
          <a:xfrm>
            <a:off x="227969" y="1216470"/>
            <a:ext cx="2449500" cy="6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1000 films</a:t>
            </a:r>
          </a:p>
          <a:p>
            <a:pPr marL="0" lvl="0" indent="0" algn="ctr" rtl="0">
              <a:spcBef>
                <a:spcPts val="0"/>
              </a:spcBef>
              <a:spcAft>
                <a:spcPts val="0"/>
              </a:spcAft>
              <a:buNone/>
            </a:pPr>
            <a:r>
              <a:rPr lang="en" dirty="0">
                <a:solidFill>
                  <a:schemeClr val="dk1"/>
                </a:solidFill>
                <a:latin typeface="Poppins"/>
                <a:ea typeface="Poppins"/>
                <a:cs typeface="Poppins"/>
                <a:sym typeface="Poppins"/>
              </a:rPr>
              <a:t>17 genres</a:t>
            </a:r>
            <a:endParaRPr dirty="0">
              <a:solidFill>
                <a:schemeClr val="dk1"/>
              </a:solidFill>
              <a:latin typeface="Poppins"/>
              <a:ea typeface="Poppins"/>
              <a:cs typeface="Poppins"/>
              <a:sym typeface="Poppins"/>
            </a:endParaRPr>
          </a:p>
        </p:txBody>
      </p:sp>
      <p:cxnSp>
        <p:nvCxnSpPr>
          <p:cNvPr id="940" name="Google Shape;940;p76"/>
          <p:cNvCxnSpPr>
            <a:cxnSpLocks/>
            <a:stCxn id="935" idx="0"/>
            <a:endCxn id="939" idx="2"/>
          </p:cNvCxnSpPr>
          <p:nvPr/>
        </p:nvCxnSpPr>
        <p:spPr>
          <a:xfrm flipV="1">
            <a:off x="687607" y="1820070"/>
            <a:ext cx="765112" cy="973800"/>
          </a:xfrm>
          <a:prstGeom prst="straightConnector1">
            <a:avLst/>
          </a:prstGeom>
          <a:noFill/>
          <a:ln w="28575" cap="flat" cmpd="sng">
            <a:solidFill>
              <a:srgbClr val="980000"/>
            </a:solidFill>
            <a:prstDash val="solid"/>
            <a:round/>
            <a:headEnd type="none" w="med" len="med"/>
            <a:tailEnd type="none" w="med" len="med"/>
          </a:ln>
        </p:spPr>
      </p:cxnSp>
      <p:sp>
        <p:nvSpPr>
          <p:cNvPr id="941" name="Google Shape;941;p76"/>
          <p:cNvSpPr txBox="1"/>
          <p:nvPr/>
        </p:nvSpPr>
        <p:spPr>
          <a:xfrm>
            <a:off x="1840157" y="4142405"/>
            <a:ext cx="16521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solidFill>
                  <a:schemeClr val="dk1"/>
                </a:solidFill>
                <a:latin typeface="Poppins"/>
                <a:ea typeface="Poppins"/>
                <a:cs typeface="Poppins"/>
                <a:sym typeface="Poppins"/>
              </a:rPr>
              <a:t>$2.98</a:t>
            </a:r>
          </a:p>
          <a:p>
            <a:pPr marL="0" lvl="0" indent="0" algn="ctr" rtl="0">
              <a:spcBef>
                <a:spcPts val="0"/>
              </a:spcBef>
              <a:spcAft>
                <a:spcPts val="0"/>
              </a:spcAft>
              <a:buClr>
                <a:schemeClr val="dk1"/>
              </a:buClr>
              <a:buSzPts val="1100"/>
              <a:buFont typeface="Arial"/>
              <a:buNone/>
            </a:pPr>
            <a:r>
              <a:rPr lang="en-US" dirty="0">
                <a:solidFill>
                  <a:schemeClr val="dk1"/>
                </a:solidFill>
                <a:latin typeface="Poppins"/>
                <a:ea typeface="Poppins"/>
                <a:cs typeface="Poppins"/>
                <a:sym typeface="Poppins"/>
              </a:rPr>
              <a:t>Average Rental Rate</a:t>
            </a:r>
          </a:p>
        </p:txBody>
      </p:sp>
      <p:sp>
        <p:nvSpPr>
          <p:cNvPr id="944" name="Google Shape;944;p76"/>
          <p:cNvSpPr txBox="1"/>
          <p:nvPr/>
        </p:nvSpPr>
        <p:spPr>
          <a:xfrm>
            <a:off x="2780433" y="1377600"/>
            <a:ext cx="2877312" cy="6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China, India, Mexico, USA and Japan are the countries with more customers</a:t>
            </a:r>
          </a:p>
          <a:p>
            <a:pPr marL="0" lvl="0" indent="0" algn="ctr" rtl="0">
              <a:spcBef>
                <a:spcPts val="0"/>
              </a:spcBef>
              <a:spcAft>
                <a:spcPts val="0"/>
              </a:spcAft>
              <a:buNone/>
            </a:pPr>
            <a:endParaRPr dirty="0">
              <a:solidFill>
                <a:schemeClr val="dk1"/>
              </a:solidFill>
              <a:latin typeface="Poppins"/>
              <a:ea typeface="Poppins"/>
              <a:cs typeface="Poppins"/>
              <a:sym typeface="Poppins"/>
            </a:endParaRPr>
          </a:p>
        </p:txBody>
      </p:sp>
      <p:cxnSp>
        <p:nvCxnSpPr>
          <p:cNvPr id="945" name="Google Shape;945;p76"/>
          <p:cNvCxnSpPr>
            <a:cxnSpLocks/>
            <a:endCxn id="936" idx="2"/>
          </p:cNvCxnSpPr>
          <p:nvPr/>
        </p:nvCxnSpPr>
        <p:spPr>
          <a:xfrm flipV="1">
            <a:off x="2677469" y="3155370"/>
            <a:ext cx="169488" cy="794838"/>
          </a:xfrm>
          <a:prstGeom prst="straightConnector1">
            <a:avLst/>
          </a:prstGeom>
          <a:noFill/>
          <a:ln w="28575" cap="flat" cmpd="sng">
            <a:solidFill>
              <a:srgbClr val="980000"/>
            </a:solidFill>
            <a:prstDash val="solid"/>
            <a:round/>
            <a:headEnd type="none" w="med" len="med"/>
            <a:tailEnd type="none" w="med" len="med"/>
          </a:ln>
        </p:spPr>
      </p:cxnSp>
      <p:cxnSp>
        <p:nvCxnSpPr>
          <p:cNvPr id="946" name="Google Shape;946;p76"/>
          <p:cNvCxnSpPr>
            <a:cxnSpLocks/>
            <a:stCxn id="937" idx="0"/>
          </p:cNvCxnSpPr>
          <p:nvPr/>
        </p:nvCxnSpPr>
        <p:spPr>
          <a:xfrm flipH="1" flipV="1">
            <a:off x="4331732" y="2188464"/>
            <a:ext cx="683313" cy="605406"/>
          </a:xfrm>
          <a:prstGeom prst="straightConnector1">
            <a:avLst/>
          </a:prstGeom>
          <a:noFill/>
          <a:ln w="28575" cap="flat" cmpd="sng">
            <a:solidFill>
              <a:srgbClr val="980000"/>
            </a:solidFill>
            <a:prstDash val="solid"/>
            <a:round/>
            <a:headEnd type="none" w="med" len="med"/>
            <a:tailEnd type="none" w="med" len="med"/>
          </a:ln>
        </p:spPr>
      </p:cxnSp>
      <p:sp>
        <p:nvSpPr>
          <p:cNvPr id="11" name="Google Shape;936;p76">
            <a:extLst>
              <a:ext uri="{FF2B5EF4-FFF2-40B4-BE49-F238E27FC236}">
                <a16:creationId xmlns:a16="http://schemas.microsoft.com/office/drawing/2014/main" id="{964BCE31-F6A5-9073-E876-D98722260A41}"/>
              </a:ext>
            </a:extLst>
          </p:cNvPr>
          <p:cNvSpPr/>
          <p:nvPr/>
        </p:nvSpPr>
        <p:spPr>
          <a:xfrm>
            <a:off x="6277857" y="2793870"/>
            <a:ext cx="361500" cy="361500"/>
          </a:xfrm>
          <a:prstGeom prst="roundRect">
            <a:avLst>
              <a:gd name="adj" fmla="val 16667"/>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945;p76">
            <a:extLst>
              <a:ext uri="{FF2B5EF4-FFF2-40B4-BE49-F238E27FC236}">
                <a16:creationId xmlns:a16="http://schemas.microsoft.com/office/drawing/2014/main" id="{62FFC67E-6134-23CA-B569-222975DF7620}"/>
              </a:ext>
            </a:extLst>
          </p:cNvPr>
          <p:cNvCxnSpPr>
            <a:cxnSpLocks/>
          </p:cNvCxnSpPr>
          <p:nvPr/>
        </p:nvCxnSpPr>
        <p:spPr>
          <a:xfrm flipV="1">
            <a:off x="6466532" y="3152022"/>
            <a:ext cx="0" cy="749418"/>
          </a:xfrm>
          <a:prstGeom prst="straightConnector1">
            <a:avLst/>
          </a:prstGeom>
          <a:noFill/>
          <a:ln w="28575" cap="flat" cmpd="sng">
            <a:solidFill>
              <a:srgbClr val="980000"/>
            </a:solidFill>
            <a:prstDash val="solid"/>
            <a:round/>
            <a:headEnd type="none" w="med" len="med"/>
            <a:tailEnd type="none" w="med" len="med"/>
          </a:ln>
        </p:spPr>
      </p:cxnSp>
      <p:sp>
        <p:nvSpPr>
          <p:cNvPr id="13" name="Google Shape;941;p76">
            <a:extLst>
              <a:ext uri="{FF2B5EF4-FFF2-40B4-BE49-F238E27FC236}">
                <a16:creationId xmlns:a16="http://schemas.microsoft.com/office/drawing/2014/main" id="{EDAD9232-5EA4-F090-A7F6-EEC339BFB10B}"/>
              </a:ext>
            </a:extLst>
          </p:cNvPr>
          <p:cNvSpPr txBox="1"/>
          <p:nvPr/>
        </p:nvSpPr>
        <p:spPr>
          <a:xfrm>
            <a:off x="5292520" y="4142405"/>
            <a:ext cx="2348023"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solidFill>
                  <a:schemeClr val="dk1"/>
                </a:solidFill>
                <a:latin typeface="Poppins"/>
                <a:ea typeface="Poppins"/>
                <a:cs typeface="Poppins"/>
                <a:sym typeface="Poppins"/>
              </a:rPr>
              <a:t>$4.20</a:t>
            </a:r>
          </a:p>
          <a:p>
            <a:pPr marL="0" lvl="0" indent="0" algn="ctr" rtl="0">
              <a:spcBef>
                <a:spcPts val="0"/>
              </a:spcBef>
              <a:spcAft>
                <a:spcPts val="0"/>
              </a:spcAft>
              <a:buClr>
                <a:schemeClr val="dk1"/>
              </a:buClr>
              <a:buSzPts val="1100"/>
              <a:buFont typeface="Arial"/>
              <a:buNone/>
            </a:pPr>
            <a:r>
              <a:rPr lang="en-US" dirty="0">
                <a:solidFill>
                  <a:schemeClr val="dk1"/>
                </a:solidFill>
                <a:latin typeface="Poppins"/>
                <a:ea typeface="Poppins"/>
                <a:cs typeface="Poppins"/>
                <a:sym typeface="Poppins"/>
              </a:rPr>
              <a:t>Average Transaction Value</a:t>
            </a:r>
            <a:endParaRPr lang="en-US" sz="2000" dirty="0">
              <a:solidFill>
                <a:schemeClr val="dk1"/>
              </a:solidFill>
              <a:latin typeface="Poppins"/>
              <a:ea typeface="Poppins"/>
              <a:cs typeface="Poppins"/>
              <a:sym typeface="Poppins"/>
            </a:endParaRPr>
          </a:p>
        </p:txBody>
      </p:sp>
      <p:sp>
        <p:nvSpPr>
          <p:cNvPr id="14" name="Google Shape;937;p76">
            <a:extLst>
              <a:ext uri="{FF2B5EF4-FFF2-40B4-BE49-F238E27FC236}">
                <a16:creationId xmlns:a16="http://schemas.microsoft.com/office/drawing/2014/main" id="{00D331C8-2A3F-FBEF-92F0-BF3B35E74B1A}"/>
              </a:ext>
            </a:extLst>
          </p:cNvPr>
          <p:cNvSpPr/>
          <p:nvPr/>
        </p:nvSpPr>
        <p:spPr>
          <a:xfrm>
            <a:off x="7627007" y="2793870"/>
            <a:ext cx="361500" cy="361500"/>
          </a:xfrm>
          <a:prstGeom prst="roundRect">
            <a:avLst>
              <a:gd name="adj" fmla="val 16667"/>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4;p76">
            <a:extLst>
              <a:ext uri="{FF2B5EF4-FFF2-40B4-BE49-F238E27FC236}">
                <a16:creationId xmlns:a16="http://schemas.microsoft.com/office/drawing/2014/main" id="{C6394DB4-4DC9-6BE4-B4AF-25C07DFB139F}"/>
              </a:ext>
            </a:extLst>
          </p:cNvPr>
          <p:cNvSpPr txBox="1"/>
          <p:nvPr/>
        </p:nvSpPr>
        <p:spPr>
          <a:xfrm>
            <a:off x="6000594" y="1133906"/>
            <a:ext cx="3156313" cy="60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UAE, Egypt, Hong Kong, Romania and Ukraine are the countries with more sales</a:t>
            </a:r>
          </a:p>
          <a:p>
            <a:pPr marL="0" lvl="0" indent="0" algn="ctr" rtl="0">
              <a:spcBef>
                <a:spcPts val="0"/>
              </a:spcBef>
              <a:spcAft>
                <a:spcPts val="0"/>
              </a:spcAft>
              <a:buNone/>
            </a:pPr>
            <a:endParaRPr dirty="0">
              <a:solidFill>
                <a:schemeClr val="dk1"/>
              </a:solidFill>
              <a:latin typeface="Poppins"/>
              <a:ea typeface="Poppins"/>
              <a:cs typeface="Poppins"/>
              <a:sym typeface="Poppins"/>
            </a:endParaRPr>
          </a:p>
        </p:txBody>
      </p:sp>
      <p:cxnSp>
        <p:nvCxnSpPr>
          <p:cNvPr id="17" name="Google Shape;940;p76">
            <a:extLst>
              <a:ext uri="{FF2B5EF4-FFF2-40B4-BE49-F238E27FC236}">
                <a16:creationId xmlns:a16="http://schemas.microsoft.com/office/drawing/2014/main" id="{A0B970F3-F396-191A-843F-19448F1DB5A4}"/>
              </a:ext>
            </a:extLst>
          </p:cNvPr>
          <p:cNvCxnSpPr>
            <a:cxnSpLocks/>
          </p:cNvCxnSpPr>
          <p:nvPr/>
        </p:nvCxnSpPr>
        <p:spPr>
          <a:xfrm flipH="1" flipV="1">
            <a:off x="7546331" y="2107033"/>
            <a:ext cx="205076" cy="717116"/>
          </a:xfrm>
          <a:prstGeom prst="straightConnector1">
            <a:avLst/>
          </a:prstGeom>
          <a:noFill/>
          <a:ln w="28575" cap="flat" cmpd="sng">
            <a:solidFill>
              <a:srgbClr val="980000"/>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9">
          <a:extLst>
            <a:ext uri="{FF2B5EF4-FFF2-40B4-BE49-F238E27FC236}">
              <a16:creationId xmlns:a16="http://schemas.microsoft.com/office/drawing/2014/main" id="{9A7041BC-BEBF-E8CA-986B-15A3311C4739}"/>
            </a:ext>
          </a:extLst>
        </p:cNvPr>
        <p:cNvGrpSpPr/>
        <p:nvPr/>
      </p:nvGrpSpPr>
      <p:grpSpPr>
        <a:xfrm>
          <a:off x="0" y="0"/>
          <a:ext cx="0" cy="0"/>
          <a:chOff x="0" y="0"/>
          <a:chExt cx="0" cy="0"/>
        </a:xfrm>
      </p:grpSpPr>
      <p:sp>
        <p:nvSpPr>
          <p:cNvPr id="430" name="Google Shape;430;p48">
            <a:extLst>
              <a:ext uri="{FF2B5EF4-FFF2-40B4-BE49-F238E27FC236}">
                <a16:creationId xmlns:a16="http://schemas.microsoft.com/office/drawing/2014/main" id="{25B465E4-3DCC-47E2-B8CB-3F3C97DF2036}"/>
              </a:ext>
            </a:extLst>
          </p:cNvPr>
          <p:cNvSpPr txBox="1">
            <a:spLocks noGrp="1"/>
          </p:cNvSpPr>
          <p:nvPr>
            <p:ph type="title" idx="2"/>
          </p:nvPr>
        </p:nvSpPr>
        <p:spPr>
          <a:xfrm>
            <a:off x="918463" y="2127188"/>
            <a:ext cx="1771200" cy="108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dirty="0">
                <a:solidFill>
                  <a:srgbClr val="980000"/>
                </a:solidFill>
              </a:rPr>
              <a:t>05.</a:t>
            </a:r>
            <a:endParaRPr sz="9600" dirty="0">
              <a:solidFill>
                <a:srgbClr val="980000"/>
              </a:solidFill>
            </a:endParaRPr>
          </a:p>
        </p:txBody>
      </p:sp>
      <p:sp>
        <p:nvSpPr>
          <p:cNvPr id="432" name="Google Shape;432;p48">
            <a:extLst>
              <a:ext uri="{FF2B5EF4-FFF2-40B4-BE49-F238E27FC236}">
                <a16:creationId xmlns:a16="http://schemas.microsoft.com/office/drawing/2014/main" id="{B19B5928-BB0E-54C3-C0D1-F36D816B9E91}"/>
              </a:ext>
            </a:extLst>
          </p:cNvPr>
          <p:cNvSpPr txBox="1">
            <a:spLocks noGrp="1"/>
          </p:cNvSpPr>
          <p:nvPr>
            <p:ph type="title"/>
          </p:nvPr>
        </p:nvSpPr>
        <p:spPr>
          <a:xfrm>
            <a:off x="2819349" y="1973000"/>
            <a:ext cx="6242453" cy="10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Recommendations</a:t>
            </a:r>
            <a:endParaRPr sz="4800" dirty="0"/>
          </a:p>
        </p:txBody>
      </p:sp>
      <p:cxnSp>
        <p:nvCxnSpPr>
          <p:cNvPr id="433" name="Google Shape;433;p48">
            <a:extLst>
              <a:ext uri="{FF2B5EF4-FFF2-40B4-BE49-F238E27FC236}">
                <a16:creationId xmlns:a16="http://schemas.microsoft.com/office/drawing/2014/main" id="{088317A8-F34A-B62D-EA8C-FBF48B3C44BE}"/>
              </a:ext>
            </a:extLst>
          </p:cNvPr>
          <p:cNvCxnSpPr/>
          <p:nvPr/>
        </p:nvCxnSpPr>
        <p:spPr>
          <a:xfrm>
            <a:off x="2773116" y="1973000"/>
            <a:ext cx="0" cy="139620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91275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7"/>
        <p:cNvGrpSpPr/>
        <p:nvPr/>
      </p:nvGrpSpPr>
      <p:grpSpPr>
        <a:xfrm>
          <a:off x="0" y="0"/>
          <a:ext cx="0" cy="0"/>
          <a:chOff x="0" y="0"/>
          <a:chExt cx="0" cy="0"/>
        </a:xfrm>
      </p:grpSpPr>
      <p:sp>
        <p:nvSpPr>
          <p:cNvPr id="439" name="Google Shape;439;p49"/>
          <p:cNvSpPr txBox="1">
            <a:spLocks noGrp="1"/>
          </p:cNvSpPr>
          <p:nvPr>
            <p:ph type="body" idx="1"/>
          </p:nvPr>
        </p:nvSpPr>
        <p:spPr>
          <a:xfrm>
            <a:off x="1347216" y="741300"/>
            <a:ext cx="6778752" cy="3401568"/>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Clr>
                <a:srgbClr val="980000"/>
              </a:buClr>
              <a:buSzPts val="1400"/>
              <a:buFont typeface="Fraunces"/>
              <a:buChar char="●"/>
            </a:pPr>
            <a:r>
              <a:rPr lang="en-US" dirty="0">
                <a:solidFill>
                  <a:schemeClr val="dk1"/>
                </a:solidFill>
              </a:rPr>
              <a:t>Add movies to inventory in other languages</a:t>
            </a:r>
            <a:endParaRPr dirty="0">
              <a:solidFill>
                <a:schemeClr val="dk1"/>
              </a:solidFill>
            </a:endParaRPr>
          </a:p>
          <a:p>
            <a:pPr marL="457200" lvl="0" indent="-317500" algn="l" rtl="0">
              <a:lnSpc>
                <a:spcPct val="150000"/>
              </a:lnSpc>
              <a:spcBef>
                <a:spcPts val="0"/>
              </a:spcBef>
              <a:spcAft>
                <a:spcPts val="0"/>
              </a:spcAft>
              <a:buClr>
                <a:srgbClr val="980000"/>
              </a:buClr>
              <a:buSzPts val="1400"/>
              <a:buFont typeface="Fraunces"/>
              <a:buChar char="●"/>
            </a:pPr>
            <a:r>
              <a:rPr lang="en" dirty="0">
                <a:solidFill>
                  <a:schemeClr val="dk1"/>
                </a:solidFill>
              </a:rPr>
              <a:t>Conduct surveys to explore other titles of interest by customers</a:t>
            </a:r>
          </a:p>
          <a:p>
            <a:pPr marL="457200" lvl="0" indent="-317500" algn="l" rtl="0">
              <a:lnSpc>
                <a:spcPct val="150000"/>
              </a:lnSpc>
              <a:spcBef>
                <a:spcPts val="0"/>
              </a:spcBef>
              <a:spcAft>
                <a:spcPts val="0"/>
              </a:spcAft>
              <a:buClr>
                <a:srgbClr val="980000"/>
              </a:buClr>
              <a:buSzPts val="1400"/>
              <a:buFont typeface="Fraunces"/>
              <a:buChar char="●"/>
            </a:pPr>
            <a:r>
              <a:rPr lang="en" dirty="0">
                <a:solidFill>
                  <a:schemeClr val="dk1"/>
                </a:solidFill>
              </a:rPr>
              <a:t>Pricing strategy depending on location. This will differenciate between:</a:t>
            </a:r>
          </a:p>
          <a:p>
            <a:pPr lvl="1">
              <a:lnSpc>
                <a:spcPct val="150000"/>
              </a:lnSpc>
              <a:buClr>
                <a:srgbClr val="980000"/>
              </a:buClr>
              <a:buFont typeface="Fraunces"/>
              <a:buChar char="●"/>
            </a:pPr>
            <a:r>
              <a:rPr lang="en" dirty="0">
                <a:solidFill>
                  <a:schemeClr val="dk1"/>
                </a:solidFill>
              </a:rPr>
              <a:t>Monthly subscription ($5.99 to $12.99/month)</a:t>
            </a:r>
          </a:p>
          <a:p>
            <a:pPr lvl="1">
              <a:lnSpc>
                <a:spcPct val="150000"/>
              </a:lnSpc>
              <a:buClr>
                <a:srgbClr val="980000"/>
              </a:buClr>
              <a:buFont typeface="Fraunces"/>
              <a:buChar char="●"/>
            </a:pPr>
            <a:r>
              <a:rPr lang="en" dirty="0">
                <a:solidFill>
                  <a:schemeClr val="dk1"/>
                </a:solidFill>
              </a:rPr>
              <a:t>Pay per view movie at a higher cost ($2.99 to $4.99/movie)</a:t>
            </a:r>
          </a:p>
          <a:p>
            <a:pPr marL="457200" lvl="0" indent="-317500" algn="l" rtl="0">
              <a:lnSpc>
                <a:spcPct val="150000"/>
              </a:lnSpc>
              <a:spcBef>
                <a:spcPts val="0"/>
              </a:spcBef>
              <a:spcAft>
                <a:spcPts val="0"/>
              </a:spcAft>
              <a:buClr>
                <a:srgbClr val="980000"/>
              </a:buClr>
              <a:buSzPts val="1400"/>
              <a:buFont typeface="Fraunces"/>
              <a:buChar char="●"/>
            </a:pPr>
            <a:r>
              <a:rPr lang="en" dirty="0">
                <a:solidFill>
                  <a:schemeClr val="dk1"/>
                </a:solidFill>
              </a:rPr>
              <a:t>Start marketing campaign to announce changes to current customers at promotional rate.</a:t>
            </a:r>
          </a:p>
          <a:p>
            <a:pPr marL="457200" lvl="0" indent="-317500" algn="l" rtl="0">
              <a:lnSpc>
                <a:spcPct val="150000"/>
              </a:lnSpc>
              <a:spcBef>
                <a:spcPts val="0"/>
              </a:spcBef>
              <a:spcAft>
                <a:spcPts val="0"/>
              </a:spcAft>
              <a:buClr>
                <a:srgbClr val="980000"/>
              </a:buClr>
              <a:buSzPts val="1400"/>
              <a:buFont typeface="Fraunces"/>
              <a:buChar char="●"/>
            </a:pPr>
            <a:r>
              <a:rPr lang="en" dirty="0">
                <a:solidFill>
                  <a:schemeClr val="dk1"/>
                </a:solidFill>
              </a:rPr>
              <a:t>Soft launch of the streaming service recommended in China and UAE, other regions to follow.</a:t>
            </a:r>
          </a:p>
          <a:p>
            <a:pPr marL="457200" lvl="0" indent="-317500" algn="l" rtl="0">
              <a:lnSpc>
                <a:spcPct val="150000"/>
              </a:lnSpc>
              <a:spcBef>
                <a:spcPts val="0"/>
              </a:spcBef>
              <a:spcAft>
                <a:spcPts val="0"/>
              </a:spcAft>
              <a:buClr>
                <a:srgbClr val="980000"/>
              </a:buClr>
              <a:buSzPts val="1400"/>
              <a:buFont typeface="Fraunces"/>
              <a:buChar char="●"/>
            </a:pPr>
            <a:r>
              <a:rPr lang="en" dirty="0">
                <a:solidFill>
                  <a:schemeClr val="dk1"/>
                </a:solidFill>
              </a:rPr>
              <a:t>Conduct further data analysis as needed by region.</a:t>
            </a:r>
          </a:p>
          <a:p>
            <a:pPr marL="457200" lvl="0" indent="-317500" algn="l" rtl="0">
              <a:lnSpc>
                <a:spcPct val="150000"/>
              </a:lnSpc>
              <a:spcBef>
                <a:spcPts val="0"/>
              </a:spcBef>
              <a:spcAft>
                <a:spcPts val="0"/>
              </a:spcAft>
              <a:buClr>
                <a:srgbClr val="980000"/>
              </a:buClr>
              <a:buSzPts val="1400"/>
              <a:buFont typeface="Fraunces"/>
              <a:buChar char="●"/>
            </a:pPr>
            <a:endParaRPr sz="1600" dirty="0">
              <a:solidFill>
                <a:schemeClr val="dk1"/>
              </a:solidFill>
            </a:endParaRPr>
          </a:p>
        </p:txBody>
      </p:sp>
      <p:sp>
        <p:nvSpPr>
          <p:cNvPr id="4" name="Google Shape;521;p55">
            <a:extLst>
              <a:ext uri="{FF2B5EF4-FFF2-40B4-BE49-F238E27FC236}">
                <a16:creationId xmlns:a16="http://schemas.microsoft.com/office/drawing/2014/main" id="{B08F05CE-12B5-B1D9-5B3E-629475A05A5B}"/>
              </a:ext>
            </a:extLst>
          </p:cNvPr>
          <p:cNvSpPr txBox="1">
            <a:spLocks noGrp="1"/>
          </p:cNvSpPr>
          <p:nvPr>
            <p:ph type="title"/>
          </p:nvPr>
        </p:nvSpPr>
        <p:spPr>
          <a:xfrm>
            <a:off x="720000" y="439500"/>
            <a:ext cx="7708800" cy="60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980000"/>
                </a:solidFill>
              </a:rPr>
              <a:t>Recommendations</a:t>
            </a:r>
            <a:endParaRPr dirty="0">
              <a:solidFill>
                <a:srgbClr val="98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2" name="Google Shape;562;p59"/>
          <p:cNvSpPr txBox="1">
            <a:spLocks noGrp="1"/>
          </p:cNvSpPr>
          <p:nvPr>
            <p:ph type="title"/>
          </p:nvPr>
        </p:nvSpPr>
        <p:spPr>
          <a:xfrm>
            <a:off x="2335042" y="1145568"/>
            <a:ext cx="4679400" cy="18364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dirty="0">
                <a:solidFill>
                  <a:schemeClr val="tx1"/>
                </a:solidFill>
              </a:rPr>
              <a:t>Questions?</a:t>
            </a:r>
            <a:endParaRPr sz="9600" dirty="0">
              <a:solidFill>
                <a:schemeClr val="tx1"/>
              </a:solidFill>
            </a:endParaRPr>
          </a:p>
        </p:txBody>
      </p:sp>
      <p:sp>
        <p:nvSpPr>
          <p:cNvPr id="10" name="Google Shape;1092;p80">
            <a:extLst>
              <a:ext uri="{FF2B5EF4-FFF2-40B4-BE49-F238E27FC236}">
                <a16:creationId xmlns:a16="http://schemas.microsoft.com/office/drawing/2014/main" id="{F9025514-1AFC-A2FA-EA33-25D61BB38BA1}"/>
              </a:ext>
            </a:extLst>
          </p:cNvPr>
          <p:cNvSpPr/>
          <p:nvPr/>
        </p:nvSpPr>
        <p:spPr>
          <a:xfrm>
            <a:off x="2061576" y="4017088"/>
            <a:ext cx="546931" cy="587019"/>
          </a:xfrm>
          <a:custGeom>
            <a:avLst/>
            <a:gdLst/>
            <a:ahLst/>
            <a:cxnLst/>
            <a:rect l="l" t="t" r="r" b="b"/>
            <a:pathLst>
              <a:path w="10258" h="12899" extrusionOk="0">
                <a:moveTo>
                  <a:pt x="5767" y="6061"/>
                </a:moveTo>
                <a:lnTo>
                  <a:pt x="5767" y="6991"/>
                </a:lnTo>
                <a:lnTo>
                  <a:pt x="2968" y="6991"/>
                </a:lnTo>
                <a:lnTo>
                  <a:pt x="2968" y="6061"/>
                </a:lnTo>
                <a:close/>
                <a:moveTo>
                  <a:pt x="2332" y="1"/>
                </a:moveTo>
                <a:cubicBezTo>
                  <a:pt x="1046" y="1"/>
                  <a:pt x="1" y="1046"/>
                  <a:pt x="1" y="2332"/>
                </a:cubicBezTo>
                <a:cubicBezTo>
                  <a:pt x="1" y="3094"/>
                  <a:pt x="365" y="3769"/>
                  <a:pt x="933" y="4199"/>
                </a:cubicBezTo>
                <a:lnTo>
                  <a:pt x="933" y="9169"/>
                </a:lnTo>
                <a:lnTo>
                  <a:pt x="2892" y="9169"/>
                </a:lnTo>
                <a:lnTo>
                  <a:pt x="1019" y="12898"/>
                </a:lnTo>
                <a:lnTo>
                  <a:pt x="2059" y="12898"/>
                </a:lnTo>
                <a:lnTo>
                  <a:pt x="3883" y="9267"/>
                </a:lnTo>
                <a:lnTo>
                  <a:pt x="3883" y="12898"/>
                </a:lnTo>
                <a:lnTo>
                  <a:pt x="4820" y="12898"/>
                </a:lnTo>
                <a:lnTo>
                  <a:pt x="4820" y="9267"/>
                </a:lnTo>
                <a:lnTo>
                  <a:pt x="6644" y="12898"/>
                </a:lnTo>
                <a:lnTo>
                  <a:pt x="7682" y="12898"/>
                </a:lnTo>
                <a:lnTo>
                  <a:pt x="5810" y="9169"/>
                </a:lnTo>
                <a:lnTo>
                  <a:pt x="7770" y="9169"/>
                </a:lnTo>
                <a:lnTo>
                  <a:pt x="7770" y="8157"/>
                </a:lnTo>
                <a:lnTo>
                  <a:pt x="10258" y="9180"/>
                </a:lnTo>
                <a:lnTo>
                  <a:pt x="10258" y="4182"/>
                </a:lnTo>
                <a:lnTo>
                  <a:pt x="7770" y="5206"/>
                </a:lnTo>
                <a:lnTo>
                  <a:pt x="7770" y="4199"/>
                </a:lnTo>
                <a:cubicBezTo>
                  <a:pt x="8336" y="3769"/>
                  <a:pt x="8702" y="3094"/>
                  <a:pt x="8702" y="2332"/>
                </a:cubicBezTo>
                <a:cubicBezTo>
                  <a:pt x="8702" y="1046"/>
                  <a:pt x="7656" y="1"/>
                  <a:pt x="6371" y="1"/>
                </a:cubicBezTo>
                <a:cubicBezTo>
                  <a:pt x="5511" y="1"/>
                  <a:pt x="4754" y="470"/>
                  <a:pt x="4351" y="1172"/>
                </a:cubicBezTo>
                <a:cubicBezTo>
                  <a:pt x="3948" y="470"/>
                  <a:pt x="3192" y="1"/>
                  <a:pt x="2332"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2;p80">
            <a:extLst>
              <a:ext uri="{FF2B5EF4-FFF2-40B4-BE49-F238E27FC236}">
                <a16:creationId xmlns:a16="http://schemas.microsoft.com/office/drawing/2014/main" id="{84CC046A-8EEE-86FA-CEB8-72F8A4EDDF68}"/>
              </a:ext>
            </a:extLst>
          </p:cNvPr>
          <p:cNvSpPr/>
          <p:nvPr/>
        </p:nvSpPr>
        <p:spPr>
          <a:xfrm>
            <a:off x="6570683" y="3997932"/>
            <a:ext cx="648835" cy="587019"/>
          </a:xfrm>
          <a:custGeom>
            <a:avLst/>
            <a:gdLst/>
            <a:ahLst/>
            <a:cxnLst/>
            <a:rect l="l" t="t" r="r" b="b"/>
            <a:pathLst>
              <a:path w="13208" h="11499" extrusionOk="0">
                <a:moveTo>
                  <a:pt x="5749" y="1557"/>
                </a:moveTo>
                <a:cubicBezTo>
                  <a:pt x="6521" y="1557"/>
                  <a:pt x="7147" y="2183"/>
                  <a:pt x="7147" y="2951"/>
                </a:cubicBezTo>
                <a:cubicBezTo>
                  <a:pt x="7147" y="3725"/>
                  <a:pt x="6521" y="4351"/>
                  <a:pt x="5749" y="4351"/>
                </a:cubicBezTo>
                <a:cubicBezTo>
                  <a:pt x="4976" y="4351"/>
                  <a:pt x="4350" y="3725"/>
                  <a:pt x="4350" y="2951"/>
                </a:cubicBezTo>
                <a:cubicBezTo>
                  <a:pt x="4350" y="2183"/>
                  <a:pt x="4976" y="1557"/>
                  <a:pt x="5749" y="1557"/>
                </a:cubicBezTo>
                <a:close/>
                <a:moveTo>
                  <a:pt x="2951" y="4351"/>
                </a:moveTo>
                <a:cubicBezTo>
                  <a:pt x="3724" y="4351"/>
                  <a:pt x="4350" y="4982"/>
                  <a:pt x="4350" y="5750"/>
                </a:cubicBezTo>
                <a:cubicBezTo>
                  <a:pt x="4350" y="6522"/>
                  <a:pt x="3724" y="7148"/>
                  <a:pt x="2951" y="7148"/>
                </a:cubicBezTo>
                <a:cubicBezTo>
                  <a:pt x="2182" y="7148"/>
                  <a:pt x="1551" y="6522"/>
                  <a:pt x="1551" y="5750"/>
                </a:cubicBezTo>
                <a:cubicBezTo>
                  <a:pt x="1551" y="4982"/>
                  <a:pt x="2182" y="4351"/>
                  <a:pt x="2951" y="4351"/>
                </a:cubicBezTo>
                <a:close/>
                <a:moveTo>
                  <a:pt x="8547" y="4351"/>
                </a:moveTo>
                <a:cubicBezTo>
                  <a:pt x="9315" y="4351"/>
                  <a:pt x="9946" y="4982"/>
                  <a:pt x="9946" y="5750"/>
                </a:cubicBezTo>
                <a:cubicBezTo>
                  <a:pt x="9946" y="6522"/>
                  <a:pt x="9315" y="7148"/>
                  <a:pt x="8547" y="7148"/>
                </a:cubicBezTo>
                <a:cubicBezTo>
                  <a:pt x="7774" y="7148"/>
                  <a:pt x="7147" y="6522"/>
                  <a:pt x="7147" y="5750"/>
                </a:cubicBezTo>
                <a:cubicBezTo>
                  <a:pt x="7147" y="4982"/>
                  <a:pt x="7774" y="4351"/>
                  <a:pt x="8547" y="4351"/>
                </a:cubicBezTo>
                <a:close/>
                <a:moveTo>
                  <a:pt x="5749" y="7148"/>
                </a:moveTo>
                <a:cubicBezTo>
                  <a:pt x="6521" y="7148"/>
                  <a:pt x="7147" y="7775"/>
                  <a:pt x="7147" y="8547"/>
                </a:cubicBezTo>
                <a:cubicBezTo>
                  <a:pt x="7147" y="9321"/>
                  <a:pt x="6521" y="9947"/>
                  <a:pt x="5749" y="9947"/>
                </a:cubicBezTo>
                <a:cubicBezTo>
                  <a:pt x="4976" y="9947"/>
                  <a:pt x="4350" y="9321"/>
                  <a:pt x="4350" y="8547"/>
                </a:cubicBezTo>
                <a:cubicBezTo>
                  <a:pt x="4350" y="7775"/>
                  <a:pt x="4976" y="7148"/>
                  <a:pt x="5749" y="7148"/>
                </a:cubicBezTo>
                <a:close/>
                <a:moveTo>
                  <a:pt x="5749" y="1"/>
                </a:moveTo>
                <a:cubicBezTo>
                  <a:pt x="2581" y="1"/>
                  <a:pt x="0" y="2581"/>
                  <a:pt x="0" y="5750"/>
                </a:cubicBezTo>
                <a:cubicBezTo>
                  <a:pt x="0" y="8924"/>
                  <a:pt x="2581" y="11499"/>
                  <a:pt x="5749" y="11499"/>
                </a:cubicBezTo>
                <a:lnTo>
                  <a:pt x="13207" y="11499"/>
                </a:lnTo>
                <a:lnTo>
                  <a:pt x="13207" y="10567"/>
                </a:lnTo>
                <a:lnTo>
                  <a:pt x="8885" y="10567"/>
                </a:lnTo>
                <a:cubicBezTo>
                  <a:pt x="10458" y="9539"/>
                  <a:pt x="11498" y="7763"/>
                  <a:pt x="11498" y="5750"/>
                </a:cubicBezTo>
                <a:cubicBezTo>
                  <a:pt x="11498" y="2581"/>
                  <a:pt x="8918" y="1"/>
                  <a:pt x="5749"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35;p80">
            <a:extLst>
              <a:ext uri="{FF2B5EF4-FFF2-40B4-BE49-F238E27FC236}">
                <a16:creationId xmlns:a16="http://schemas.microsoft.com/office/drawing/2014/main" id="{E9FE07CF-D956-7D33-FA7E-15CBAFA410D7}"/>
              </a:ext>
            </a:extLst>
          </p:cNvPr>
          <p:cNvSpPr/>
          <p:nvPr/>
        </p:nvSpPr>
        <p:spPr>
          <a:xfrm>
            <a:off x="4329075" y="553681"/>
            <a:ext cx="587110" cy="489169"/>
          </a:xfrm>
          <a:custGeom>
            <a:avLst/>
            <a:gdLst/>
            <a:ahLst/>
            <a:cxnLst/>
            <a:rect l="l" t="t" r="r" b="b"/>
            <a:pathLst>
              <a:path w="13056" h="10878" extrusionOk="0">
                <a:moveTo>
                  <a:pt x="5128" y="2325"/>
                </a:moveTo>
                <a:lnTo>
                  <a:pt x="8945" y="4508"/>
                </a:lnTo>
                <a:lnTo>
                  <a:pt x="5128" y="6686"/>
                </a:lnTo>
                <a:lnTo>
                  <a:pt x="5128" y="2325"/>
                </a:lnTo>
                <a:close/>
                <a:moveTo>
                  <a:pt x="0" y="1"/>
                </a:moveTo>
                <a:lnTo>
                  <a:pt x="0" y="9011"/>
                </a:lnTo>
                <a:lnTo>
                  <a:pt x="5128" y="9011"/>
                </a:lnTo>
                <a:lnTo>
                  <a:pt x="5128" y="9946"/>
                </a:lnTo>
                <a:lnTo>
                  <a:pt x="3108" y="9946"/>
                </a:lnTo>
                <a:lnTo>
                  <a:pt x="3108" y="10878"/>
                </a:lnTo>
                <a:lnTo>
                  <a:pt x="9947" y="10878"/>
                </a:lnTo>
                <a:lnTo>
                  <a:pt x="9947" y="9946"/>
                </a:lnTo>
                <a:lnTo>
                  <a:pt x="7927" y="9946"/>
                </a:lnTo>
                <a:lnTo>
                  <a:pt x="7927" y="9011"/>
                </a:lnTo>
                <a:lnTo>
                  <a:pt x="13056" y="9011"/>
                </a:lnTo>
                <a:lnTo>
                  <a:pt x="13056" y="1"/>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71"/>
          <p:cNvPicPr preferRelativeResize="0"/>
          <p:nvPr/>
        </p:nvPicPr>
        <p:blipFill rotWithShape="1">
          <a:blip r:embed="rId3">
            <a:alphaModFix amt="18000"/>
          </a:blip>
          <a:srcRect t="29599" b="4284"/>
          <a:stretch/>
        </p:blipFill>
        <p:spPr>
          <a:xfrm>
            <a:off x="0" y="0"/>
            <a:ext cx="9144000" cy="5143500"/>
          </a:xfrm>
          <a:prstGeom prst="roundRect">
            <a:avLst>
              <a:gd name="adj" fmla="val 16667"/>
            </a:avLst>
          </a:prstGeom>
          <a:noFill/>
          <a:ln>
            <a:noFill/>
          </a:ln>
        </p:spPr>
      </p:pic>
      <p:sp>
        <p:nvSpPr>
          <p:cNvPr id="2" name="Google Shape;1010;p79">
            <a:extLst>
              <a:ext uri="{FF2B5EF4-FFF2-40B4-BE49-F238E27FC236}">
                <a16:creationId xmlns:a16="http://schemas.microsoft.com/office/drawing/2014/main" id="{F649562C-86CA-69ED-4428-5F04DCA725C0}"/>
              </a:ext>
            </a:extLst>
          </p:cNvPr>
          <p:cNvSpPr txBox="1">
            <a:spLocks/>
          </p:cNvSpPr>
          <p:nvPr/>
        </p:nvSpPr>
        <p:spPr>
          <a:xfrm>
            <a:off x="2379390" y="1857717"/>
            <a:ext cx="4464600" cy="11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1pPr>
            <a:lvl2pPr marR="0" lvl="1"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2pPr>
            <a:lvl3pPr marR="0" lvl="2"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3pPr>
            <a:lvl4pPr marR="0" lvl="3"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4pPr>
            <a:lvl5pPr marR="0" lvl="4"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5pPr>
            <a:lvl6pPr marR="0" lvl="5"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6pPr>
            <a:lvl7pPr marR="0" lvl="6"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7pPr>
            <a:lvl8pPr marR="0" lvl="7"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8pPr>
            <a:lvl9pPr marR="0" lvl="8"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9pPr>
          </a:lstStyle>
          <a:p>
            <a:r>
              <a:rPr lang="en-US" sz="8000" dirty="0">
                <a:solidFill>
                  <a:srgbClr val="980000"/>
                </a:solidFill>
              </a:rPr>
              <a:t>Thank you</a:t>
            </a:r>
          </a:p>
        </p:txBody>
      </p:sp>
      <p:sp>
        <p:nvSpPr>
          <p:cNvPr id="3" name="Google Shape;1029;p79">
            <a:extLst>
              <a:ext uri="{FF2B5EF4-FFF2-40B4-BE49-F238E27FC236}">
                <a16:creationId xmlns:a16="http://schemas.microsoft.com/office/drawing/2014/main" id="{6442021E-D480-C2DC-9D13-5BE5F0A36E49}"/>
              </a:ext>
            </a:extLst>
          </p:cNvPr>
          <p:cNvSpPr/>
          <p:nvPr/>
        </p:nvSpPr>
        <p:spPr>
          <a:xfrm>
            <a:off x="2588640" y="2171137"/>
            <a:ext cx="329400" cy="14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30;p79">
            <a:extLst>
              <a:ext uri="{FF2B5EF4-FFF2-40B4-BE49-F238E27FC236}">
                <a16:creationId xmlns:a16="http://schemas.microsoft.com/office/drawing/2014/main" id="{349FC0F2-074B-16D4-0389-53BB3AE54E71}"/>
              </a:ext>
            </a:extLst>
          </p:cNvPr>
          <p:cNvSpPr/>
          <p:nvPr/>
        </p:nvSpPr>
        <p:spPr>
          <a:xfrm>
            <a:off x="6344828" y="2171137"/>
            <a:ext cx="329400" cy="14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0;p79">
            <a:extLst>
              <a:ext uri="{FF2B5EF4-FFF2-40B4-BE49-F238E27FC236}">
                <a16:creationId xmlns:a16="http://schemas.microsoft.com/office/drawing/2014/main" id="{925FF462-7FDB-E2C8-15F4-093F9D592A25}"/>
              </a:ext>
            </a:extLst>
          </p:cNvPr>
          <p:cNvSpPr txBox="1">
            <a:spLocks/>
          </p:cNvSpPr>
          <p:nvPr/>
        </p:nvSpPr>
        <p:spPr>
          <a:xfrm>
            <a:off x="2043179" y="3585681"/>
            <a:ext cx="5321956" cy="11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1pPr>
            <a:lvl2pPr marR="0" lvl="1"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2pPr>
            <a:lvl3pPr marR="0" lvl="2"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3pPr>
            <a:lvl4pPr marR="0" lvl="3"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4pPr>
            <a:lvl5pPr marR="0" lvl="4"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5pPr>
            <a:lvl6pPr marR="0" lvl="5"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6pPr>
            <a:lvl7pPr marR="0" lvl="6"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7pPr>
            <a:lvl8pPr marR="0" lvl="7"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8pPr>
            <a:lvl9pPr marR="0" lvl="8" algn="ctr" rtl="0">
              <a:lnSpc>
                <a:spcPct val="50000"/>
              </a:lnSpc>
              <a:spcBef>
                <a:spcPts val="0"/>
              </a:spcBef>
              <a:spcAft>
                <a:spcPts val="0"/>
              </a:spcAft>
              <a:buClr>
                <a:schemeClr val="dk2"/>
              </a:buClr>
              <a:buSzPts val="5200"/>
              <a:buFont typeface="Gidugu"/>
              <a:buNone/>
              <a:defRPr sz="5200" b="0" i="0" u="none" strike="noStrike" cap="none">
                <a:solidFill>
                  <a:schemeClr val="dk2"/>
                </a:solidFill>
                <a:latin typeface="Gidugu"/>
                <a:ea typeface="Gidugu"/>
                <a:cs typeface="Gidugu"/>
                <a:sym typeface="Gidugu"/>
              </a:defRPr>
            </a:lvl9pPr>
          </a:lstStyle>
          <a:p>
            <a:r>
              <a:rPr lang="en-US" sz="2800" dirty="0">
                <a:solidFill>
                  <a:schemeClr val="tx1"/>
                </a:solidFill>
                <a:latin typeface="Gidugu" panose="020B0604020202020204" charset="0"/>
                <a:cs typeface="Gidugu" panose="020B0604020202020204" charset="0"/>
              </a:rPr>
              <a:t>Queries and visualizations on Power BI can be found </a:t>
            </a:r>
            <a:r>
              <a:rPr lang="en-US" sz="2800" dirty="0">
                <a:solidFill>
                  <a:srgbClr val="980000"/>
                </a:solidFill>
                <a:latin typeface="Gidugu" panose="020B0604020202020204" charset="0"/>
                <a:cs typeface="Gidugu" panose="020B0604020202020204" charset="0"/>
                <a:hlinkClick r:id="rId4">
                  <a:extLst>
                    <a:ext uri="{A12FA001-AC4F-418D-AE19-62706E023703}">
                      <ahyp:hlinkClr xmlns:ahyp="http://schemas.microsoft.com/office/drawing/2018/hyperlinkcolor" val="tx"/>
                    </a:ext>
                  </a:extLst>
                </a:hlinkClick>
              </a:rPr>
              <a:t>here</a:t>
            </a:r>
            <a:endParaRPr lang="en-US" sz="2800" dirty="0">
              <a:solidFill>
                <a:srgbClr val="980000"/>
              </a:solidFill>
              <a:latin typeface="Gidugu" panose="020B0604020202020204" charset="0"/>
              <a:cs typeface="Gidugu" panose="020B0604020202020204" charset="0"/>
            </a:endParaRPr>
          </a:p>
          <a:p>
            <a:endParaRPr lang="en-US" sz="2800" dirty="0">
              <a:solidFill>
                <a:schemeClr val="tx1"/>
              </a:solidFill>
              <a:latin typeface="Gidugu" panose="020B0604020202020204" charset="0"/>
              <a:cs typeface="Gidugu" panose="020B0604020202020204" charset="0"/>
            </a:endParaRPr>
          </a:p>
          <a:p>
            <a:endParaRPr lang="en-US" sz="2400" dirty="0">
              <a:solidFill>
                <a:schemeClr val="tx1"/>
              </a:solidFill>
              <a:latin typeface="Gidugu" panose="020B0604020202020204" charset="0"/>
              <a:cs typeface="Gidugu" panose="020B0604020202020204" charset="0"/>
            </a:endParaRPr>
          </a:p>
          <a:p>
            <a:r>
              <a:rPr lang="en-US" sz="1800" dirty="0">
                <a:solidFill>
                  <a:schemeClr val="tx1">
                    <a:lumMod val="50000"/>
                    <a:lumOff val="50000"/>
                  </a:schemeClr>
                </a:solidFill>
                <a:latin typeface="Gidugu" panose="020B0604020202020204" charset="0"/>
                <a:cs typeface="Gidugu" panose="020B0604020202020204" charset="0"/>
              </a:rPr>
              <a:t>CREDITS: </a:t>
            </a:r>
            <a:r>
              <a:rPr lang="en-US" sz="1800" dirty="0" err="1">
                <a:solidFill>
                  <a:schemeClr val="tx1">
                    <a:lumMod val="50000"/>
                    <a:lumOff val="50000"/>
                  </a:schemeClr>
                </a:solidFill>
                <a:latin typeface="Gidugu" panose="020B0604020202020204" charset="0"/>
                <a:cs typeface="Gidugu" panose="020B0604020202020204" charset="0"/>
              </a:rPr>
              <a:t>Slidesgo</a:t>
            </a:r>
            <a:r>
              <a:rPr lang="en-US" sz="1800" dirty="0">
                <a:solidFill>
                  <a:schemeClr val="tx1">
                    <a:lumMod val="50000"/>
                    <a:lumOff val="50000"/>
                  </a:schemeClr>
                </a:solidFill>
                <a:latin typeface="Gidugu" panose="020B0604020202020204" charset="0"/>
                <a:cs typeface="Gidugu" panose="020B0604020202020204" charset="0"/>
              </a:rPr>
              <a:t>, </a:t>
            </a:r>
            <a:r>
              <a:rPr lang="en-US" sz="1800" dirty="0" err="1">
                <a:solidFill>
                  <a:schemeClr val="tx1">
                    <a:lumMod val="50000"/>
                    <a:lumOff val="50000"/>
                  </a:schemeClr>
                </a:solidFill>
                <a:latin typeface="Gidugu" panose="020B0604020202020204" charset="0"/>
                <a:cs typeface="Gidugu" panose="020B0604020202020204" charset="0"/>
              </a:rPr>
              <a:t>Flaticon</a:t>
            </a:r>
            <a:r>
              <a:rPr lang="en-US" sz="1800" dirty="0">
                <a:solidFill>
                  <a:schemeClr val="tx1">
                    <a:lumMod val="50000"/>
                    <a:lumOff val="50000"/>
                  </a:schemeClr>
                </a:solidFill>
                <a:latin typeface="Gidugu" panose="020B0604020202020204" charset="0"/>
                <a:cs typeface="Gidugu" panose="020B0604020202020204" charset="0"/>
              </a:rPr>
              <a:t> &amp; </a:t>
            </a:r>
            <a:r>
              <a:rPr lang="en-US" sz="1800" dirty="0" err="1">
                <a:solidFill>
                  <a:schemeClr val="tx1">
                    <a:lumMod val="50000"/>
                    <a:lumOff val="50000"/>
                  </a:schemeClr>
                </a:solidFill>
                <a:latin typeface="Gidugu" panose="020B0604020202020204" charset="0"/>
                <a:cs typeface="Gidugu" panose="020B0604020202020204" charset="0"/>
              </a:rPr>
              <a:t>Freepik</a:t>
            </a:r>
            <a:endParaRPr lang="en-US" sz="1800" dirty="0">
              <a:solidFill>
                <a:schemeClr val="tx1">
                  <a:lumMod val="50000"/>
                  <a:lumOff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7"/>
        <p:cNvGrpSpPr/>
        <p:nvPr/>
      </p:nvGrpSpPr>
      <p:grpSpPr>
        <a:xfrm>
          <a:off x="0" y="0"/>
          <a:ext cx="0" cy="0"/>
          <a:chOff x="0" y="0"/>
          <a:chExt cx="0" cy="0"/>
        </a:xfrm>
      </p:grpSpPr>
      <p:pic>
        <p:nvPicPr>
          <p:cNvPr id="538" name="Google Shape;538;p56"/>
          <p:cNvPicPr preferRelativeResize="0"/>
          <p:nvPr/>
        </p:nvPicPr>
        <p:blipFill rotWithShape="1">
          <a:blip r:embed="rId4">
            <a:alphaModFix/>
          </a:blip>
          <a:srcRect r="69710" b="54677"/>
          <a:stretch/>
        </p:blipFill>
        <p:spPr>
          <a:xfrm>
            <a:off x="6177725" y="535000"/>
            <a:ext cx="2193900" cy="1846200"/>
          </a:xfrm>
          <a:prstGeom prst="roundRect">
            <a:avLst>
              <a:gd name="adj" fmla="val 9970"/>
            </a:avLst>
          </a:prstGeom>
          <a:noFill/>
          <a:ln>
            <a:noFill/>
          </a:ln>
        </p:spPr>
      </p:pic>
      <p:pic>
        <p:nvPicPr>
          <p:cNvPr id="539" name="Google Shape;539;p56"/>
          <p:cNvPicPr preferRelativeResize="0"/>
          <p:nvPr/>
        </p:nvPicPr>
        <p:blipFill rotWithShape="1">
          <a:blip r:embed="rId4">
            <a:alphaModFix/>
          </a:blip>
          <a:srcRect t="54679" r="69710"/>
          <a:stretch/>
        </p:blipFill>
        <p:spPr>
          <a:xfrm>
            <a:off x="6177725" y="2762400"/>
            <a:ext cx="2193900" cy="1846200"/>
          </a:xfrm>
          <a:prstGeom prst="roundRect">
            <a:avLst>
              <a:gd name="adj" fmla="val 9970"/>
            </a:avLst>
          </a:prstGeom>
          <a:noFill/>
          <a:ln>
            <a:noFill/>
          </a:ln>
        </p:spPr>
      </p:pic>
      <p:sp>
        <p:nvSpPr>
          <p:cNvPr id="2" name="Google Shape;432;p48">
            <a:extLst>
              <a:ext uri="{FF2B5EF4-FFF2-40B4-BE49-F238E27FC236}">
                <a16:creationId xmlns:a16="http://schemas.microsoft.com/office/drawing/2014/main" id="{AD2AB0A6-9E6A-9714-1430-075E97B8645E}"/>
              </a:ext>
            </a:extLst>
          </p:cNvPr>
          <p:cNvSpPr txBox="1">
            <a:spLocks/>
          </p:cNvSpPr>
          <p:nvPr/>
        </p:nvSpPr>
        <p:spPr>
          <a:xfrm>
            <a:off x="1065985" y="895733"/>
            <a:ext cx="4767594" cy="30797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50000"/>
              </a:lnSpc>
              <a:spcBef>
                <a:spcPts val="0"/>
              </a:spcBef>
              <a:spcAft>
                <a:spcPts val="0"/>
              </a:spcAft>
              <a:buClr>
                <a:schemeClr val="dk2"/>
              </a:buClr>
              <a:buSzPts val="6000"/>
              <a:buFont typeface="Gidugu"/>
              <a:buNone/>
              <a:defRPr sz="13000" b="0" i="0" u="none" strike="noStrike" cap="none">
                <a:solidFill>
                  <a:schemeClr val="dk2"/>
                </a:solidFill>
                <a:latin typeface="Gidugu"/>
                <a:ea typeface="Gidugu"/>
                <a:cs typeface="Gidugu"/>
                <a:sym typeface="Gidugu"/>
              </a:defRPr>
            </a:lvl1pPr>
            <a:lvl2pPr marR="0" lvl="1" algn="ctr" rtl="0">
              <a:lnSpc>
                <a:spcPct val="50000"/>
              </a:lnSpc>
              <a:spcBef>
                <a:spcPts val="0"/>
              </a:spcBef>
              <a:spcAft>
                <a:spcPts val="0"/>
              </a:spcAft>
              <a:buClr>
                <a:schemeClr val="dk2"/>
              </a:buClr>
              <a:buSzPts val="6000"/>
              <a:buFont typeface="Gidugu"/>
              <a:buNone/>
              <a:defRPr sz="6000" b="0" i="0" u="none" strike="noStrike" cap="none">
                <a:solidFill>
                  <a:schemeClr val="dk2"/>
                </a:solidFill>
                <a:latin typeface="Gidugu"/>
                <a:ea typeface="Gidugu"/>
                <a:cs typeface="Gidugu"/>
                <a:sym typeface="Gidugu"/>
              </a:defRPr>
            </a:lvl2pPr>
            <a:lvl3pPr marR="0" lvl="2" algn="ctr" rtl="0">
              <a:lnSpc>
                <a:spcPct val="50000"/>
              </a:lnSpc>
              <a:spcBef>
                <a:spcPts val="0"/>
              </a:spcBef>
              <a:spcAft>
                <a:spcPts val="0"/>
              </a:spcAft>
              <a:buClr>
                <a:schemeClr val="dk2"/>
              </a:buClr>
              <a:buSzPts val="6000"/>
              <a:buFont typeface="Gidugu"/>
              <a:buNone/>
              <a:defRPr sz="6000" b="0" i="0" u="none" strike="noStrike" cap="none">
                <a:solidFill>
                  <a:schemeClr val="dk2"/>
                </a:solidFill>
                <a:latin typeface="Gidugu"/>
                <a:ea typeface="Gidugu"/>
                <a:cs typeface="Gidugu"/>
                <a:sym typeface="Gidugu"/>
              </a:defRPr>
            </a:lvl3pPr>
            <a:lvl4pPr marR="0" lvl="3" algn="ctr" rtl="0">
              <a:lnSpc>
                <a:spcPct val="50000"/>
              </a:lnSpc>
              <a:spcBef>
                <a:spcPts val="0"/>
              </a:spcBef>
              <a:spcAft>
                <a:spcPts val="0"/>
              </a:spcAft>
              <a:buClr>
                <a:schemeClr val="dk2"/>
              </a:buClr>
              <a:buSzPts val="6000"/>
              <a:buFont typeface="Gidugu"/>
              <a:buNone/>
              <a:defRPr sz="6000" b="0" i="0" u="none" strike="noStrike" cap="none">
                <a:solidFill>
                  <a:schemeClr val="dk2"/>
                </a:solidFill>
                <a:latin typeface="Gidugu"/>
                <a:ea typeface="Gidugu"/>
                <a:cs typeface="Gidugu"/>
                <a:sym typeface="Gidugu"/>
              </a:defRPr>
            </a:lvl4pPr>
            <a:lvl5pPr marR="0" lvl="4" algn="ctr" rtl="0">
              <a:lnSpc>
                <a:spcPct val="50000"/>
              </a:lnSpc>
              <a:spcBef>
                <a:spcPts val="0"/>
              </a:spcBef>
              <a:spcAft>
                <a:spcPts val="0"/>
              </a:spcAft>
              <a:buClr>
                <a:schemeClr val="dk2"/>
              </a:buClr>
              <a:buSzPts val="6000"/>
              <a:buFont typeface="Gidugu"/>
              <a:buNone/>
              <a:defRPr sz="6000" b="0" i="0" u="none" strike="noStrike" cap="none">
                <a:solidFill>
                  <a:schemeClr val="dk2"/>
                </a:solidFill>
                <a:latin typeface="Gidugu"/>
                <a:ea typeface="Gidugu"/>
                <a:cs typeface="Gidugu"/>
                <a:sym typeface="Gidugu"/>
              </a:defRPr>
            </a:lvl5pPr>
            <a:lvl6pPr marR="0" lvl="5" algn="ctr" rtl="0">
              <a:lnSpc>
                <a:spcPct val="50000"/>
              </a:lnSpc>
              <a:spcBef>
                <a:spcPts val="0"/>
              </a:spcBef>
              <a:spcAft>
                <a:spcPts val="0"/>
              </a:spcAft>
              <a:buClr>
                <a:schemeClr val="dk2"/>
              </a:buClr>
              <a:buSzPts val="6000"/>
              <a:buFont typeface="Gidugu"/>
              <a:buNone/>
              <a:defRPr sz="6000" b="0" i="0" u="none" strike="noStrike" cap="none">
                <a:solidFill>
                  <a:schemeClr val="dk2"/>
                </a:solidFill>
                <a:latin typeface="Gidugu"/>
                <a:ea typeface="Gidugu"/>
                <a:cs typeface="Gidugu"/>
                <a:sym typeface="Gidugu"/>
              </a:defRPr>
            </a:lvl6pPr>
            <a:lvl7pPr marR="0" lvl="6" algn="ctr" rtl="0">
              <a:lnSpc>
                <a:spcPct val="50000"/>
              </a:lnSpc>
              <a:spcBef>
                <a:spcPts val="0"/>
              </a:spcBef>
              <a:spcAft>
                <a:spcPts val="0"/>
              </a:spcAft>
              <a:buClr>
                <a:schemeClr val="dk2"/>
              </a:buClr>
              <a:buSzPts val="6000"/>
              <a:buFont typeface="Gidugu"/>
              <a:buNone/>
              <a:defRPr sz="6000" b="0" i="0" u="none" strike="noStrike" cap="none">
                <a:solidFill>
                  <a:schemeClr val="dk2"/>
                </a:solidFill>
                <a:latin typeface="Gidugu"/>
                <a:ea typeface="Gidugu"/>
                <a:cs typeface="Gidugu"/>
                <a:sym typeface="Gidugu"/>
              </a:defRPr>
            </a:lvl7pPr>
            <a:lvl8pPr marR="0" lvl="7" algn="ctr" rtl="0">
              <a:lnSpc>
                <a:spcPct val="50000"/>
              </a:lnSpc>
              <a:spcBef>
                <a:spcPts val="0"/>
              </a:spcBef>
              <a:spcAft>
                <a:spcPts val="0"/>
              </a:spcAft>
              <a:buClr>
                <a:schemeClr val="dk2"/>
              </a:buClr>
              <a:buSzPts val="6000"/>
              <a:buFont typeface="Gidugu"/>
              <a:buNone/>
              <a:defRPr sz="6000" b="0" i="0" u="none" strike="noStrike" cap="none">
                <a:solidFill>
                  <a:schemeClr val="dk2"/>
                </a:solidFill>
                <a:latin typeface="Gidugu"/>
                <a:ea typeface="Gidugu"/>
                <a:cs typeface="Gidugu"/>
                <a:sym typeface="Gidugu"/>
              </a:defRPr>
            </a:lvl8pPr>
            <a:lvl9pPr marR="0" lvl="8" algn="ctr" rtl="0">
              <a:lnSpc>
                <a:spcPct val="50000"/>
              </a:lnSpc>
              <a:spcBef>
                <a:spcPts val="0"/>
              </a:spcBef>
              <a:spcAft>
                <a:spcPts val="0"/>
              </a:spcAft>
              <a:buClr>
                <a:schemeClr val="dk2"/>
              </a:buClr>
              <a:buSzPts val="6000"/>
              <a:buFont typeface="Gidugu"/>
              <a:buNone/>
              <a:defRPr sz="6000" b="0" i="0" u="none" strike="noStrike" cap="none">
                <a:solidFill>
                  <a:schemeClr val="dk2"/>
                </a:solidFill>
                <a:latin typeface="Gidugu"/>
                <a:ea typeface="Gidugu"/>
                <a:cs typeface="Gidugu"/>
                <a:sym typeface="Gidugu"/>
              </a:defRPr>
            </a:lvl9pPr>
          </a:lstStyle>
          <a:p>
            <a:pPr algn="just">
              <a:lnSpc>
                <a:spcPct val="100000"/>
              </a:lnSpc>
            </a:pPr>
            <a:r>
              <a:rPr lang="en-US" sz="1800" b="0" i="0" u="none" strike="noStrike" baseline="0" dirty="0">
                <a:solidFill>
                  <a:srgbClr val="980000"/>
                </a:solidFill>
                <a:latin typeface="Poppins" panose="00000500000000000000" pitchFamily="2" charset="0"/>
                <a:cs typeface="Poppins" panose="00000500000000000000" pitchFamily="2" charset="0"/>
              </a:rPr>
              <a:t>Rockbuster Stealth LLC </a:t>
            </a:r>
            <a:r>
              <a:rPr lang="en-US" sz="1800" b="0" i="0" u="none" strike="noStrike" baseline="0" dirty="0">
                <a:solidFill>
                  <a:schemeClr val="tx1"/>
                </a:solidFill>
                <a:latin typeface="Poppins" panose="00000500000000000000" pitchFamily="2" charset="0"/>
                <a:cs typeface="Poppins" panose="00000500000000000000" pitchFamily="2" charset="0"/>
              </a:rPr>
              <a:t>is a movie rental company that used to have stores around the world.</a:t>
            </a:r>
          </a:p>
          <a:p>
            <a:pPr algn="just">
              <a:lnSpc>
                <a:spcPct val="100000"/>
              </a:lnSpc>
            </a:pPr>
            <a:r>
              <a:rPr lang="en-US" sz="1800" b="0" i="0" u="none" strike="noStrike" baseline="0" dirty="0">
                <a:solidFill>
                  <a:schemeClr val="tx1"/>
                </a:solidFill>
                <a:latin typeface="Poppins" panose="00000500000000000000" pitchFamily="2" charset="0"/>
                <a:cs typeface="Poppins" panose="00000500000000000000" pitchFamily="2" charset="0"/>
              </a:rPr>
              <a:t> </a:t>
            </a:r>
            <a:br>
              <a:rPr lang="en-US" sz="1800" b="0" i="0" u="none" strike="noStrike" baseline="0" dirty="0">
                <a:solidFill>
                  <a:schemeClr val="tx1"/>
                </a:solidFill>
                <a:latin typeface="Poppins" panose="00000500000000000000" pitchFamily="2" charset="0"/>
                <a:cs typeface="Poppins" panose="00000500000000000000" pitchFamily="2" charset="0"/>
              </a:rPr>
            </a:br>
            <a:endParaRPr lang="en-US" sz="1800" b="0" i="0" u="none" strike="noStrike" baseline="0" dirty="0">
              <a:solidFill>
                <a:schemeClr val="tx1"/>
              </a:solidFill>
              <a:latin typeface="Poppins" panose="00000500000000000000" pitchFamily="2" charset="0"/>
              <a:cs typeface="Poppins" panose="00000500000000000000" pitchFamily="2" charset="0"/>
            </a:endParaRPr>
          </a:p>
          <a:p>
            <a:pPr algn="just">
              <a:lnSpc>
                <a:spcPct val="100000"/>
              </a:lnSpc>
            </a:pPr>
            <a:br>
              <a:rPr lang="en-US" sz="1800" b="0" i="0" u="none" strike="noStrike" baseline="0" dirty="0">
                <a:solidFill>
                  <a:schemeClr val="tx1"/>
                </a:solidFill>
                <a:latin typeface="Poppins" panose="00000500000000000000" pitchFamily="2" charset="0"/>
                <a:cs typeface="Poppins" panose="00000500000000000000" pitchFamily="2" charset="0"/>
              </a:rPr>
            </a:br>
            <a:r>
              <a:rPr lang="en-US" sz="1800" b="0" i="0" u="none" strike="noStrike" baseline="0" dirty="0">
                <a:solidFill>
                  <a:schemeClr val="tx1"/>
                </a:solidFill>
                <a:latin typeface="Poppins" panose="00000500000000000000" pitchFamily="2" charset="0"/>
                <a:cs typeface="Poppins" panose="00000500000000000000" pitchFamily="2" charset="0"/>
              </a:rPr>
              <a:t>Facing stiff competition from streaming services such as Netflix and Amazon Prime, the Rockbuster Stealth management team is planning to use its existing movie licenses to launch an online video rental service in order to</a:t>
            </a:r>
            <a:r>
              <a:rPr lang="en-US" sz="1800" dirty="0">
                <a:solidFill>
                  <a:schemeClr val="tx1"/>
                </a:solidFill>
                <a:latin typeface="Poppins" panose="00000500000000000000" pitchFamily="2" charset="0"/>
                <a:cs typeface="Poppins" panose="00000500000000000000" pitchFamily="2" charset="0"/>
              </a:rPr>
              <a:t> </a:t>
            </a:r>
            <a:r>
              <a:rPr lang="en-US" sz="1800" b="0" i="0" u="none" strike="noStrike" baseline="0" dirty="0">
                <a:solidFill>
                  <a:schemeClr val="tx1"/>
                </a:solidFill>
                <a:latin typeface="Poppins" panose="00000500000000000000" pitchFamily="2" charset="0"/>
                <a:cs typeface="Poppins" panose="00000500000000000000" pitchFamily="2" charset="0"/>
              </a:rPr>
              <a:t>stay competitive.</a:t>
            </a:r>
            <a:endParaRPr lang="en-US" sz="1800" dirty="0">
              <a:latin typeface="Poppins" panose="00000500000000000000" pitchFamily="2" charset="0"/>
              <a:cs typeface="Poppins"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47"/>
          <p:cNvSpPr txBox="1">
            <a:spLocks noGrp="1"/>
          </p:cNvSpPr>
          <p:nvPr>
            <p:ph type="subTitle" idx="3"/>
          </p:nvPr>
        </p:nvSpPr>
        <p:spPr>
          <a:xfrm>
            <a:off x="3734818" y="1229230"/>
            <a:ext cx="2652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hlinkClick r:id="rId4" action="ppaction://hlinksldjump">
                  <a:extLst>
                    <a:ext uri="{A12FA001-AC4F-418D-AE19-62706E023703}">
                      <ahyp:hlinkClr xmlns:ahyp="http://schemas.microsoft.com/office/drawing/2018/hyperlinkcolor" val="tx"/>
                    </a:ext>
                  </a:extLst>
                </a:hlinkClick>
              </a:rPr>
              <a:t>Movies</a:t>
            </a:r>
            <a:endParaRPr dirty="0">
              <a:solidFill>
                <a:schemeClr val="tx1"/>
              </a:solidFill>
            </a:endParaRPr>
          </a:p>
        </p:txBody>
      </p:sp>
      <p:sp>
        <p:nvSpPr>
          <p:cNvPr id="409" name="Google Shape;409;p47"/>
          <p:cNvSpPr txBox="1">
            <a:spLocks noGrp="1"/>
          </p:cNvSpPr>
          <p:nvPr>
            <p:ph type="title"/>
          </p:nvPr>
        </p:nvSpPr>
        <p:spPr>
          <a:xfrm>
            <a:off x="2761268" y="1220230"/>
            <a:ext cx="8139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80000"/>
                </a:solidFill>
              </a:rPr>
              <a:t>01.</a:t>
            </a:r>
            <a:endParaRPr dirty="0">
              <a:solidFill>
                <a:srgbClr val="980000"/>
              </a:solidFill>
            </a:endParaRPr>
          </a:p>
        </p:txBody>
      </p:sp>
      <p:sp>
        <p:nvSpPr>
          <p:cNvPr id="411" name="Google Shape;411;p47"/>
          <p:cNvSpPr txBox="1">
            <a:spLocks noGrp="1"/>
          </p:cNvSpPr>
          <p:nvPr>
            <p:ph type="title" idx="2"/>
          </p:nvPr>
        </p:nvSpPr>
        <p:spPr>
          <a:xfrm>
            <a:off x="1218874" y="409051"/>
            <a:ext cx="6442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Agenda</a:t>
            </a:r>
            <a:endParaRPr dirty="0">
              <a:solidFill>
                <a:srgbClr val="980000"/>
              </a:solidFill>
            </a:endParaRPr>
          </a:p>
        </p:txBody>
      </p:sp>
      <p:sp>
        <p:nvSpPr>
          <p:cNvPr id="412" name="Google Shape;412;p47"/>
          <p:cNvSpPr txBox="1">
            <a:spLocks noGrp="1"/>
          </p:cNvSpPr>
          <p:nvPr>
            <p:ph type="title" idx="4"/>
          </p:nvPr>
        </p:nvSpPr>
        <p:spPr>
          <a:xfrm>
            <a:off x="2761268" y="1840524"/>
            <a:ext cx="8139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80000"/>
                </a:solidFill>
              </a:rPr>
              <a:t>02.</a:t>
            </a:r>
            <a:endParaRPr dirty="0">
              <a:solidFill>
                <a:srgbClr val="980000"/>
              </a:solidFill>
            </a:endParaRPr>
          </a:p>
        </p:txBody>
      </p:sp>
      <p:sp>
        <p:nvSpPr>
          <p:cNvPr id="414" name="Google Shape;414;p47"/>
          <p:cNvSpPr txBox="1">
            <a:spLocks noGrp="1"/>
          </p:cNvSpPr>
          <p:nvPr>
            <p:ph type="subTitle" idx="6"/>
          </p:nvPr>
        </p:nvSpPr>
        <p:spPr>
          <a:xfrm>
            <a:off x="3734818" y="1849524"/>
            <a:ext cx="2652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hlinkClick r:id="rId5" action="ppaction://hlinksldjump">
                  <a:extLst>
                    <a:ext uri="{A12FA001-AC4F-418D-AE19-62706E023703}">
                      <ahyp:hlinkClr xmlns:ahyp="http://schemas.microsoft.com/office/drawing/2018/hyperlinkcolor" val="tx"/>
                    </a:ext>
                  </a:extLst>
                </a:hlinkClick>
              </a:rPr>
              <a:t>Countries</a:t>
            </a:r>
            <a:endParaRPr dirty="0">
              <a:solidFill>
                <a:schemeClr val="tx1"/>
              </a:solidFill>
            </a:endParaRPr>
          </a:p>
        </p:txBody>
      </p:sp>
      <p:sp>
        <p:nvSpPr>
          <p:cNvPr id="415" name="Google Shape;415;p47"/>
          <p:cNvSpPr txBox="1">
            <a:spLocks noGrp="1"/>
          </p:cNvSpPr>
          <p:nvPr>
            <p:ph type="title" idx="7"/>
          </p:nvPr>
        </p:nvSpPr>
        <p:spPr>
          <a:xfrm>
            <a:off x="2761268" y="2451818"/>
            <a:ext cx="8139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80000"/>
                </a:solidFill>
              </a:rPr>
              <a:t>03.</a:t>
            </a:r>
            <a:endParaRPr dirty="0">
              <a:solidFill>
                <a:srgbClr val="980000"/>
              </a:solidFill>
            </a:endParaRPr>
          </a:p>
        </p:txBody>
      </p:sp>
      <p:sp>
        <p:nvSpPr>
          <p:cNvPr id="417" name="Google Shape;417;p47"/>
          <p:cNvSpPr txBox="1">
            <a:spLocks noGrp="1"/>
          </p:cNvSpPr>
          <p:nvPr>
            <p:ph type="subTitle" idx="9"/>
          </p:nvPr>
        </p:nvSpPr>
        <p:spPr>
          <a:xfrm>
            <a:off x="3734818" y="2460818"/>
            <a:ext cx="2652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hlinkClick r:id="rId6" action="ppaction://hlinksldjump">
                  <a:extLst>
                    <a:ext uri="{A12FA001-AC4F-418D-AE19-62706E023703}">
                      <ahyp:hlinkClr xmlns:ahyp="http://schemas.microsoft.com/office/drawing/2018/hyperlinkcolor" val="tx"/>
                    </a:ext>
                  </a:extLst>
                </a:hlinkClick>
              </a:rPr>
              <a:t>Rentals</a:t>
            </a:r>
            <a:endParaRPr dirty="0">
              <a:solidFill>
                <a:schemeClr val="tx1"/>
              </a:solidFill>
            </a:endParaRPr>
          </a:p>
        </p:txBody>
      </p:sp>
      <p:cxnSp>
        <p:nvCxnSpPr>
          <p:cNvPr id="418" name="Google Shape;418;p47"/>
          <p:cNvCxnSpPr/>
          <p:nvPr/>
        </p:nvCxnSpPr>
        <p:spPr>
          <a:xfrm>
            <a:off x="3654968" y="1279318"/>
            <a:ext cx="0" cy="332400"/>
          </a:xfrm>
          <a:prstGeom prst="straightConnector1">
            <a:avLst/>
          </a:prstGeom>
          <a:noFill/>
          <a:ln w="28575" cap="flat" cmpd="sng">
            <a:solidFill>
              <a:srgbClr val="000000"/>
            </a:solidFill>
            <a:prstDash val="solid"/>
            <a:round/>
            <a:headEnd type="none" w="med" len="med"/>
            <a:tailEnd type="none" w="med" len="med"/>
          </a:ln>
        </p:spPr>
      </p:cxnSp>
      <p:sp>
        <p:nvSpPr>
          <p:cNvPr id="419" name="Google Shape;419;p47"/>
          <p:cNvSpPr txBox="1">
            <a:spLocks noGrp="1"/>
          </p:cNvSpPr>
          <p:nvPr>
            <p:ph type="title" idx="13"/>
          </p:nvPr>
        </p:nvSpPr>
        <p:spPr>
          <a:xfrm>
            <a:off x="2761268" y="3024556"/>
            <a:ext cx="8139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80000"/>
                </a:solidFill>
              </a:rPr>
              <a:t>04.</a:t>
            </a:r>
            <a:endParaRPr dirty="0">
              <a:solidFill>
                <a:srgbClr val="980000"/>
              </a:solidFill>
            </a:endParaRPr>
          </a:p>
        </p:txBody>
      </p:sp>
      <p:sp>
        <p:nvSpPr>
          <p:cNvPr id="421" name="Google Shape;421;p47"/>
          <p:cNvSpPr txBox="1">
            <a:spLocks noGrp="1"/>
          </p:cNvSpPr>
          <p:nvPr>
            <p:ph type="subTitle" idx="15"/>
          </p:nvPr>
        </p:nvSpPr>
        <p:spPr>
          <a:xfrm>
            <a:off x="3734818" y="3033556"/>
            <a:ext cx="2652000" cy="4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hlinkClick r:id="rId7" action="ppaction://hlinksldjump">
                  <a:extLst>
                    <a:ext uri="{A12FA001-AC4F-418D-AE19-62706E023703}">
                      <ahyp:hlinkClr xmlns:ahyp="http://schemas.microsoft.com/office/drawing/2018/hyperlinkcolor" val="tx"/>
                    </a:ext>
                  </a:extLst>
                </a:hlinkClick>
              </a:rPr>
              <a:t>Summary</a:t>
            </a:r>
            <a:endParaRPr dirty="0">
              <a:solidFill>
                <a:schemeClr val="tx1"/>
              </a:solidFill>
            </a:endParaRPr>
          </a:p>
        </p:txBody>
      </p:sp>
      <p:cxnSp>
        <p:nvCxnSpPr>
          <p:cNvPr id="422" name="Google Shape;422;p47"/>
          <p:cNvCxnSpPr/>
          <p:nvPr/>
        </p:nvCxnSpPr>
        <p:spPr>
          <a:xfrm>
            <a:off x="3654968" y="1899612"/>
            <a:ext cx="0" cy="332400"/>
          </a:xfrm>
          <a:prstGeom prst="straightConnector1">
            <a:avLst/>
          </a:prstGeom>
          <a:noFill/>
          <a:ln w="28575" cap="flat" cmpd="sng">
            <a:solidFill>
              <a:srgbClr val="000000"/>
            </a:solidFill>
            <a:prstDash val="solid"/>
            <a:round/>
            <a:headEnd type="none" w="med" len="med"/>
            <a:tailEnd type="none" w="med" len="med"/>
          </a:ln>
        </p:spPr>
      </p:cxnSp>
      <p:cxnSp>
        <p:nvCxnSpPr>
          <p:cNvPr id="423" name="Google Shape;423;p47"/>
          <p:cNvCxnSpPr/>
          <p:nvPr/>
        </p:nvCxnSpPr>
        <p:spPr>
          <a:xfrm>
            <a:off x="3654968" y="2501906"/>
            <a:ext cx="0" cy="332400"/>
          </a:xfrm>
          <a:prstGeom prst="straightConnector1">
            <a:avLst/>
          </a:prstGeom>
          <a:noFill/>
          <a:ln w="28575" cap="flat" cmpd="sng">
            <a:solidFill>
              <a:srgbClr val="000000"/>
            </a:solidFill>
            <a:prstDash val="solid"/>
            <a:round/>
            <a:headEnd type="none" w="med" len="med"/>
            <a:tailEnd type="none" w="med" len="med"/>
          </a:ln>
        </p:spPr>
      </p:cxnSp>
      <p:cxnSp>
        <p:nvCxnSpPr>
          <p:cNvPr id="424" name="Google Shape;424;p47"/>
          <p:cNvCxnSpPr/>
          <p:nvPr/>
        </p:nvCxnSpPr>
        <p:spPr>
          <a:xfrm>
            <a:off x="3654968" y="3083644"/>
            <a:ext cx="0" cy="332400"/>
          </a:xfrm>
          <a:prstGeom prst="straightConnector1">
            <a:avLst/>
          </a:prstGeom>
          <a:noFill/>
          <a:ln w="28575" cap="flat" cmpd="sng">
            <a:solidFill>
              <a:srgbClr val="000000"/>
            </a:solidFill>
            <a:prstDash val="solid"/>
            <a:round/>
            <a:headEnd type="none" w="med" len="med"/>
            <a:tailEnd type="none" w="med" len="med"/>
          </a:ln>
        </p:spPr>
      </p:cxnSp>
      <p:sp>
        <p:nvSpPr>
          <p:cNvPr id="425" name="Google Shape;425;p47"/>
          <p:cNvSpPr/>
          <p:nvPr/>
        </p:nvSpPr>
        <p:spPr>
          <a:xfrm>
            <a:off x="1136350" y="-2336839"/>
            <a:ext cx="932675" cy="1003825"/>
          </a:xfrm>
          <a:custGeom>
            <a:avLst/>
            <a:gdLst/>
            <a:ahLst/>
            <a:cxnLst/>
            <a:rect l="l" t="t" r="r" b="b"/>
            <a:pathLst>
              <a:path w="37307" h="40153" extrusionOk="0">
                <a:moveTo>
                  <a:pt x="0" y="12351"/>
                </a:moveTo>
                <a:cubicBezTo>
                  <a:pt x="5229" y="9039"/>
                  <a:pt x="10609" y="5870"/>
                  <a:pt x="16336" y="3521"/>
                </a:cubicBezTo>
                <a:cubicBezTo>
                  <a:pt x="16617" y="3406"/>
                  <a:pt x="23074" y="-628"/>
                  <a:pt x="23179" y="210"/>
                </a:cubicBezTo>
                <a:cubicBezTo>
                  <a:pt x="24803" y="13188"/>
                  <a:pt x="9285" y="22475"/>
                  <a:pt x="3973" y="34427"/>
                </a:cubicBezTo>
                <a:cubicBezTo>
                  <a:pt x="3603" y="35259"/>
                  <a:pt x="2442" y="36804"/>
                  <a:pt x="3311" y="37076"/>
                </a:cubicBezTo>
                <a:cubicBezTo>
                  <a:pt x="10941" y="39461"/>
                  <a:pt x="18334" y="31564"/>
                  <a:pt x="25607" y="28246"/>
                </a:cubicBezTo>
                <a:cubicBezTo>
                  <a:pt x="28641" y="26862"/>
                  <a:pt x="34226" y="21223"/>
                  <a:pt x="34879" y="24493"/>
                </a:cubicBezTo>
                <a:cubicBezTo>
                  <a:pt x="35888" y="29545"/>
                  <a:pt x="27378" y="34001"/>
                  <a:pt x="29139" y="38842"/>
                </a:cubicBezTo>
                <a:cubicBezTo>
                  <a:pt x="30071" y="41404"/>
                  <a:pt x="34580" y="39283"/>
                  <a:pt x="37307" y="39283"/>
                </a:cubicBezTo>
              </a:path>
            </a:pathLst>
          </a:custGeom>
          <a:noFill/>
          <a:ln w="9525" cap="flat" cmpd="sng">
            <a:solidFill>
              <a:srgbClr val="FFFFFF"/>
            </a:solidFill>
            <a:prstDash val="solid"/>
            <a:round/>
            <a:headEnd type="none" w="med" len="med"/>
            <a:tailEnd type="none" w="med" len="med"/>
          </a:ln>
        </p:spPr>
        <p:txBody>
          <a:bodyPr/>
          <a:lstStyle/>
          <a:p>
            <a:endParaRPr lang="en-US"/>
          </a:p>
        </p:txBody>
      </p:sp>
      <p:sp>
        <p:nvSpPr>
          <p:cNvPr id="2" name="Google Shape;419;p47">
            <a:extLst>
              <a:ext uri="{FF2B5EF4-FFF2-40B4-BE49-F238E27FC236}">
                <a16:creationId xmlns:a16="http://schemas.microsoft.com/office/drawing/2014/main" id="{02F7FF72-97A2-C7C1-713C-FC577765BFDB}"/>
              </a:ext>
            </a:extLst>
          </p:cNvPr>
          <p:cNvSpPr txBox="1">
            <a:spLocks/>
          </p:cNvSpPr>
          <p:nvPr/>
        </p:nvSpPr>
        <p:spPr>
          <a:xfrm>
            <a:off x="2761268" y="3649455"/>
            <a:ext cx="813900" cy="43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50000"/>
              </a:lnSpc>
              <a:spcBef>
                <a:spcPts val="0"/>
              </a:spcBef>
              <a:spcAft>
                <a:spcPts val="0"/>
              </a:spcAft>
              <a:buClr>
                <a:schemeClr val="dk2"/>
              </a:buClr>
              <a:buSzPts val="3000"/>
              <a:buFont typeface="Gidugu"/>
              <a:buNone/>
              <a:defRPr sz="5200" b="0" i="0" u="none" strike="noStrike" cap="none">
                <a:solidFill>
                  <a:schemeClr val="dk2"/>
                </a:solidFill>
                <a:latin typeface="Gidugu"/>
                <a:ea typeface="Gidugu"/>
                <a:cs typeface="Gidugu"/>
                <a:sym typeface="Gidugu"/>
              </a:defRPr>
            </a:lvl1pPr>
            <a:lvl2pPr marR="0" lvl="1" algn="l" rtl="0">
              <a:lnSpc>
                <a:spcPct val="50000"/>
              </a:lnSpc>
              <a:spcBef>
                <a:spcPts val="0"/>
              </a:spcBef>
              <a:spcAft>
                <a:spcPts val="0"/>
              </a:spcAft>
              <a:buClr>
                <a:schemeClr val="dk2"/>
              </a:buClr>
              <a:buSzPts val="3000"/>
              <a:buFont typeface="Gidugu"/>
              <a:buNone/>
              <a:defRPr sz="3000" b="0" i="0" u="none" strike="noStrike" cap="none">
                <a:solidFill>
                  <a:schemeClr val="dk2"/>
                </a:solidFill>
                <a:latin typeface="Gidugu"/>
                <a:ea typeface="Gidugu"/>
                <a:cs typeface="Gidugu"/>
                <a:sym typeface="Gidugu"/>
              </a:defRPr>
            </a:lvl2pPr>
            <a:lvl3pPr marR="0" lvl="2" algn="l" rtl="0">
              <a:lnSpc>
                <a:spcPct val="50000"/>
              </a:lnSpc>
              <a:spcBef>
                <a:spcPts val="0"/>
              </a:spcBef>
              <a:spcAft>
                <a:spcPts val="0"/>
              </a:spcAft>
              <a:buClr>
                <a:schemeClr val="dk2"/>
              </a:buClr>
              <a:buSzPts val="3000"/>
              <a:buFont typeface="Gidugu"/>
              <a:buNone/>
              <a:defRPr sz="3000" b="0" i="0" u="none" strike="noStrike" cap="none">
                <a:solidFill>
                  <a:schemeClr val="dk2"/>
                </a:solidFill>
                <a:latin typeface="Gidugu"/>
                <a:ea typeface="Gidugu"/>
                <a:cs typeface="Gidugu"/>
                <a:sym typeface="Gidugu"/>
              </a:defRPr>
            </a:lvl3pPr>
            <a:lvl4pPr marR="0" lvl="3" algn="l" rtl="0">
              <a:lnSpc>
                <a:spcPct val="50000"/>
              </a:lnSpc>
              <a:spcBef>
                <a:spcPts val="0"/>
              </a:spcBef>
              <a:spcAft>
                <a:spcPts val="0"/>
              </a:spcAft>
              <a:buClr>
                <a:schemeClr val="dk2"/>
              </a:buClr>
              <a:buSzPts val="3000"/>
              <a:buFont typeface="Gidugu"/>
              <a:buNone/>
              <a:defRPr sz="3000" b="0" i="0" u="none" strike="noStrike" cap="none">
                <a:solidFill>
                  <a:schemeClr val="dk2"/>
                </a:solidFill>
                <a:latin typeface="Gidugu"/>
                <a:ea typeface="Gidugu"/>
                <a:cs typeface="Gidugu"/>
                <a:sym typeface="Gidugu"/>
              </a:defRPr>
            </a:lvl4pPr>
            <a:lvl5pPr marR="0" lvl="4" algn="l" rtl="0">
              <a:lnSpc>
                <a:spcPct val="50000"/>
              </a:lnSpc>
              <a:spcBef>
                <a:spcPts val="0"/>
              </a:spcBef>
              <a:spcAft>
                <a:spcPts val="0"/>
              </a:spcAft>
              <a:buClr>
                <a:schemeClr val="dk2"/>
              </a:buClr>
              <a:buSzPts val="3000"/>
              <a:buFont typeface="Gidugu"/>
              <a:buNone/>
              <a:defRPr sz="3000" b="0" i="0" u="none" strike="noStrike" cap="none">
                <a:solidFill>
                  <a:schemeClr val="dk2"/>
                </a:solidFill>
                <a:latin typeface="Gidugu"/>
                <a:ea typeface="Gidugu"/>
                <a:cs typeface="Gidugu"/>
                <a:sym typeface="Gidugu"/>
              </a:defRPr>
            </a:lvl5pPr>
            <a:lvl6pPr marR="0" lvl="5" algn="l" rtl="0">
              <a:lnSpc>
                <a:spcPct val="50000"/>
              </a:lnSpc>
              <a:spcBef>
                <a:spcPts val="0"/>
              </a:spcBef>
              <a:spcAft>
                <a:spcPts val="0"/>
              </a:spcAft>
              <a:buClr>
                <a:schemeClr val="dk2"/>
              </a:buClr>
              <a:buSzPts val="3000"/>
              <a:buFont typeface="Gidugu"/>
              <a:buNone/>
              <a:defRPr sz="3000" b="0" i="0" u="none" strike="noStrike" cap="none">
                <a:solidFill>
                  <a:schemeClr val="dk2"/>
                </a:solidFill>
                <a:latin typeface="Gidugu"/>
                <a:ea typeface="Gidugu"/>
                <a:cs typeface="Gidugu"/>
                <a:sym typeface="Gidugu"/>
              </a:defRPr>
            </a:lvl6pPr>
            <a:lvl7pPr marR="0" lvl="6" algn="l" rtl="0">
              <a:lnSpc>
                <a:spcPct val="50000"/>
              </a:lnSpc>
              <a:spcBef>
                <a:spcPts val="0"/>
              </a:spcBef>
              <a:spcAft>
                <a:spcPts val="0"/>
              </a:spcAft>
              <a:buClr>
                <a:schemeClr val="dk2"/>
              </a:buClr>
              <a:buSzPts val="3000"/>
              <a:buFont typeface="Gidugu"/>
              <a:buNone/>
              <a:defRPr sz="3000" b="0" i="0" u="none" strike="noStrike" cap="none">
                <a:solidFill>
                  <a:schemeClr val="dk2"/>
                </a:solidFill>
                <a:latin typeface="Gidugu"/>
                <a:ea typeface="Gidugu"/>
                <a:cs typeface="Gidugu"/>
                <a:sym typeface="Gidugu"/>
              </a:defRPr>
            </a:lvl7pPr>
            <a:lvl8pPr marR="0" lvl="7" algn="l" rtl="0">
              <a:lnSpc>
                <a:spcPct val="50000"/>
              </a:lnSpc>
              <a:spcBef>
                <a:spcPts val="0"/>
              </a:spcBef>
              <a:spcAft>
                <a:spcPts val="0"/>
              </a:spcAft>
              <a:buClr>
                <a:schemeClr val="dk2"/>
              </a:buClr>
              <a:buSzPts val="3000"/>
              <a:buFont typeface="Gidugu"/>
              <a:buNone/>
              <a:defRPr sz="3000" b="0" i="0" u="none" strike="noStrike" cap="none">
                <a:solidFill>
                  <a:schemeClr val="dk2"/>
                </a:solidFill>
                <a:latin typeface="Gidugu"/>
                <a:ea typeface="Gidugu"/>
                <a:cs typeface="Gidugu"/>
                <a:sym typeface="Gidugu"/>
              </a:defRPr>
            </a:lvl8pPr>
            <a:lvl9pPr marR="0" lvl="8" algn="l" rtl="0">
              <a:lnSpc>
                <a:spcPct val="50000"/>
              </a:lnSpc>
              <a:spcBef>
                <a:spcPts val="0"/>
              </a:spcBef>
              <a:spcAft>
                <a:spcPts val="0"/>
              </a:spcAft>
              <a:buClr>
                <a:schemeClr val="dk2"/>
              </a:buClr>
              <a:buSzPts val="3000"/>
              <a:buFont typeface="Gidugu"/>
              <a:buNone/>
              <a:defRPr sz="3000" b="0" i="0" u="none" strike="noStrike" cap="none">
                <a:solidFill>
                  <a:schemeClr val="dk2"/>
                </a:solidFill>
                <a:latin typeface="Gidugu"/>
                <a:ea typeface="Gidugu"/>
                <a:cs typeface="Gidugu"/>
                <a:sym typeface="Gidugu"/>
              </a:defRPr>
            </a:lvl9pPr>
          </a:lstStyle>
          <a:p>
            <a:r>
              <a:rPr lang="en">
                <a:solidFill>
                  <a:srgbClr val="980000"/>
                </a:solidFill>
              </a:rPr>
              <a:t>04.</a:t>
            </a:r>
            <a:endParaRPr lang="en" dirty="0">
              <a:solidFill>
                <a:srgbClr val="980000"/>
              </a:solidFill>
            </a:endParaRPr>
          </a:p>
        </p:txBody>
      </p:sp>
      <p:sp>
        <p:nvSpPr>
          <p:cNvPr id="4" name="Google Shape;421;p47">
            <a:extLst>
              <a:ext uri="{FF2B5EF4-FFF2-40B4-BE49-F238E27FC236}">
                <a16:creationId xmlns:a16="http://schemas.microsoft.com/office/drawing/2014/main" id="{34D47985-9C23-C0B7-002A-B01C1EF66815}"/>
              </a:ext>
            </a:extLst>
          </p:cNvPr>
          <p:cNvSpPr txBox="1">
            <a:spLocks/>
          </p:cNvSpPr>
          <p:nvPr/>
        </p:nvSpPr>
        <p:spPr>
          <a:xfrm>
            <a:off x="3734818" y="3658455"/>
            <a:ext cx="2652000" cy="43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Fraunces"/>
                <a:ea typeface="Fraunces"/>
                <a:cs typeface="Fraunces"/>
                <a:sym typeface="Fraunces"/>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solidFill>
                  <a:schemeClr val="tx1"/>
                </a:solidFill>
                <a:hlinkClick r:id="rId8" action="ppaction://hlinksldjump">
                  <a:extLst>
                    <a:ext uri="{A12FA001-AC4F-418D-AE19-62706E023703}">
                      <ahyp:hlinkClr xmlns:ahyp="http://schemas.microsoft.com/office/drawing/2018/hyperlinkcolor" val="tx"/>
                    </a:ext>
                  </a:extLst>
                </a:hlinkClick>
              </a:rPr>
              <a:t>Recommendations</a:t>
            </a:r>
            <a:endParaRPr lang="en-US" dirty="0">
              <a:solidFill>
                <a:schemeClr val="tx1"/>
              </a:solidFill>
            </a:endParaRPr>
          </a:p>
        </p:txBody>
      </p:sp>
      <p:cxnSp>
        <p:nvCxnSpPr>
          <p:cNvPr id="5" name="Google Shape;424;p47">
            <a:extLst>
              <a:ext uri="{FF2B5EF4-FFF2-40B4-BE49-F238E27FC236}">
                <a16:creationId xmlns:a16="http://schemas.microsoft.com/office/drawing/2014/main" id="{8083DE99-484E-2742-1F14-9602ED88B341}"/>
              </a:ext>
            </a:extLst>
          </p:cNvPr>
          <p:cNvCxnSpPr/>
          <p:nvPr/>
        </p:nvCxnSpPr>
        <p:spPr>
          <a:xfrm>
            <a:off x="3654968" y="3708543"/>
            <a:ext cx="0" cy="332400"/>
          </a:xfrm>
          <a:prstGeom prst="straightConnector1">
            <a:avLst/>
          </a:prstGeom>
          <a:noFill/>
          <a:ln w="28575" cap="flat" cmpd="sng">
            <a:solidFill>
              <a:srgbClr val="000000"/>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29"/>
        <p:cNvGrpSpPr/>
        <p:nvPr/>
      </p:nvGrpSpPr>
      <p:grpSpPr>
        <a:xfrm>
          <a:off x="0" y="0"/>
          <a:ext cx="0" cy="0"/>
          <a:chOff x="0" y="0"/>
          <a:chExt cx="0" cy="0"/>
        </a:xfrm>
      </p:grpSpPr>
      <p:sp>
        <p:nvSpPr>
          <p:cNvPr id="430" name="Google Shape;430;p48"/>
          <p:cNvSpPr txBox="1">
            <a:spLocks noGrp="1"/>
          </p:cNvSpPr>
          <p:nvPr>
            <p:ph type="title" idx="2"/>
          </p:nvPr>
        </p:nvSpPr>
        <p:spPr>
          <a:xfrm>
            <a:off x="1324288" y="2127188"/>
            <a:ext cx="1771200" cy="108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dirty="0">
                <a:solidFill>
                  <a:srgbClr val="980000"/>
                </a:solidFill>
              </a:rPr>
              <a:t>01.</a:t>
            </a:r>
            <a:endParaRPr sz="9600" dirty="0">
              <a:solidFill>
                <a:srgbClr val="980000"/>
              </a:solidFill>
            </a:endParaRPr>
          </a:p>
        </p:txBody>
      </p:sp>
      <p:sp>
        <p:nvSpPr>
          <p:cNvPr id="432" name="Google Shape;432;p48"/>
          <p:cNvSpPr txBox="1">
            <a:spLocks noGrp="1"/>
          </p:cNvSpPr>
          <p:nvPr>
            <p:ph type="title"/>
          </p:nvPr>
        </p:nvSpPr>
        <p:spPr>
          <a:xfrm>
            <a:off x="3360212" y="1973000"/>
            <a:ext cx="4459500" cy="10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Movies</a:t>
            </a:r>
            <a:endParaRPr sz="4800" dirty="0"/>
          </a:p>
        </p:txBody>
      </p:sp>
      <p:cxnSp>
        <p:nvCxnSpPr>
          <p:cNvPr id="433" name="Google Shape;433;p48"/>
          <p:cNvCxnSpPr/>
          <p:nvPr/>
        </p:nvCxnSpPr>
        <p:spPr>
          <a:xfrm>
            <a:off x="3189213" y="1973000"/>
            <a:ext cx="0" cy="1396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3"/>
        <p:cNvGrpSpPr/>
        <p:nvPr/>
      </p:nvGrpSpPr>
      <p:grpSpPr>
        <a:xfrm>
          <a:off x="0" y="0"/>
          <a:ext cx="0" cy="0"/>
          <a:chOff x="0" y="0"/>
          <a:chExt cx="0" cy="0"/>
        </a:xfrm>
      </p:grpSpPr>
      <p:pic>
        <p:nvPicPr>
          <p:cNvPr id="484" name="Google Shape;484;p53"/>
          <p:cNvPicPr preferRelativeResize="0"/>
          <p:nvPr/>
        </p:nvPicPr>
        <p:blipFill rotWithShape="1">
          <a:blip r:embed="rId4">
            <a:alphaModFix/>
          </a:blip>
          <a:srcRect l="18757" r="7217"/>
          <a:stretch/>
        </p:blipFill>
        <p:spPr>
          <a:xfrm>
            <a:off x="3300701" y="1172900"/>
            <a:ext cx="2543100" cy="3435600"/>
          </a:xfrm>
          <a:prstGeom prst="roundRect">
            <a:avLst>
              <a:gd name="adj" fmla="val 10030"/>
            </a:avLst>
          </a:prstGeom>
          <a:noFill/>
          <a:ln>
            <a:noFill/>
          </a:ln>
        </p:spPr>
      </p:pic>
      <p:sp>
        <p:nvSpPr>
          <p:cNvPr id="485" name="Google Shape;485;p5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Movies Overview</a:t>
            </a:r>
            <a:endParaRPr dirty="0">
              <a:solidFill>
                <a:srgbClr val="980000"/>
              </a:solidFill>
            </a:endParaRPr>
          </a:p>
        </p:txBody>
      </p:sp>
      <p:sp>
        <p:nvSpPr>
          <p:cNvPr id="486" name="Google Shape;486;p53"/>
          <p:cNvSpPr txBox="1">
            <a:spLocks noGrp="1"/>
          </p:cNvSpPr>
          <p:nvPr>
            <p:ph type="subTitle" idx="1"/>
          </p:nvPr>
        </p:nvSpPr>
        <p:spPr>
          <a:xfrm>
            <a:off x="972047" y="1994041"/>
            <a:ext cx="2093400" cy="4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1000 films </a:t>
            </a:r>
            <a:endParaRPr dirty="0"/>
          </a:p>
        </p:txBody>
      </p:sp>
      <p:sp>
        <p:nvSpPr>
          <p:cNvPr id="488" name="Google Shape;488;p53"/>
          <p:cNvSpPr txBox="1">
            <a:spLocks noGrp="1"/>
          </p:cNvSpPr>
          <p:nvPr>
            <p:ph type="subTitle" idx="3"/>
          </p:nvPr>
        </p:nvSpPr>
        <p:spPr>
          <a:xfrm>
            <a:off x="1025421" y="3331835"/>
            <a:ext cx="2093400" cy="4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17 genres</a:t>
            </a:r>
            <a:endParaRPr dirty="0"/>
          </a:p>
        </p:txBody>
      </p:sp>
      <p:sp>
        <p:nvSpPr>
          <p:cNvPr id="490" name="Google Shape;490;p53"/>
          <p:cNvSpPr txBox="1">
            <a:spLocks noGrp="1"/>
          </p:cNvSpPr>
          <p:nvPr>
            <p:ph type="subTitle" idx="5"/>
          </p:nvPr>
        </p:nvSpPr>
        <p:spPr>
          <a:xfrm>
            <a:off x="6182188" y="1911191"/>
            <a:ext cx="2093400" cy="4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 language</a:t>
            </a:r>
            <a:endParaRPr dirty="0"/>
          </a:p>
        </p:txBody>
      </p:sp>
      <p:sp>
        <p:nvSpPr>
          <p:cNvPr id="492" name="Google Shape;492;p53"/>
          <p:cNvSpPr txBox="1">
            <a:spLocks noGrp="1"/>
          </p:cNvSpPr>
          <p:nvPr>
            <p:ph type="subTitle" idx="7"/>
          </p:nvPr>
        </p:nvSpPr>
        <p:spPr>
          <a:xfrm>
            <a:off x="6052089" y="3328463"/>
            <a:ext cx="2093400" cy="4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 ratings</a:t>
            </a:r>
            <a:endParaRPr dirty="0"/>
          </a:p>
        </p:txBody>
      </p:sp>
      <p:sp>
        <p:nvSpPr>
          <p:cNvPr id="494" name="Google Shape;494;p53"/>
          <p:cNvSpPr/>
          <p:nvPr/>
        </p:nvSpPr>
        <p:spPr>
          <a:xfrm>
            <a:off x="2983513" y="1830113"/>
            <a:ext cx="687600" cy="6876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3"/>
          <p:cNvSpPr/>
          <p:nvPr/>
        </p:nvSpPr>
        <p:spPr>
          <a:xfrm>
            <a:off x="5494588" y="1830113"/>
            <a:ext cx="687600" cy="6876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3"/>
          <p:cNvSpPr/>
          <p:nvPr/>
        </p:nvSpPr>
        <p:spPr>
          <a:xfrm>
            <a:off x="2983513" y="3209813"/>
            <a:ext cx="687600" cy="6876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53"/>
          <p:cNvSpPr/>
          <p:nvPr/>
        </p:nvSpPr>
        <p:spPr>
          <a:xfrm>
            <a:off x="5494588" y="3209813"/>
            <a:ext cx="687600" cy="6876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53"/>
          <p:cNvGrpSpPr/>
          <p:nvPr/>
        </p:nvGrpSpPr>
        <p:grpSpPr>
          <a:xfrm>
            <a:off x="5714556" y="3356138"/>
            <a:ext cx="247672" cy="372208"/>
            <a:chOff x="8096943" y="3151275"/>
            <a:chExt cx="247672" cy="372208"/>
          </a:xfrm>
        </p:grpSpPr>
        <p:sp>
          <p:nvSpPr>
            <p:cNvPr id="499" name="Google Shape;499;p53"/>
            <p:cNvSpPr/>
            <p:nvPr/>
          </p:nvSpPr>
          <p:spPr>
            <a:xfrm>
              <a:off x="8096943" y="3151275"/>
              <a:ext cx="247672" cy="271841"/>
            </a:xfrm>
            <a:custGeom>
              <a:avLst/>
              <a:gdLst/>
              <a:ahLst/>
              <a:cxnLst/>
              <a:rect l="l" t="t" r="r" b="b"/>
              <a:pathLst>
                <a:path w="9202" h="10100" extrusionOk="0">
                  <a:moveTo>
                    <a:pt x="5070" y="3882"/>
                  </a:moveTo>
                  <a:lnTo>
                    <a:pt x="5070" y="5750"/>
                  </a:lnTo>
                  <a:lnTo>
                    <a:pt x="4133" y="5750"/>
                  </a:lnTo>
                  <a:lnTo>
                    <a:pt x="4133" y="3882"/>
                  </a:lnTo>
                  <a:close/>
                  <a:moveTo>
                    <a:pt x="3201" y="1"/>
                  </a:moveTo>
                  <a:lnTo>
                    <a:pt x="3201" y="1862"/>
                  </a:lnTo>
                  <a:lnTo>
                    <a:pt x="1650" y="1862"/>
                  </a:lnTo>
                  <a:lnTo>
                    <a:pt x="1650" y="7627"/>
                  </a:lnTo>
                  <a:lnTo>
                    <a:pt x="0" y="10099"/>
                  </a:lnTo>
                  <a:lnTo>
                    <a:pt x="9201" y="10099"/>
                  </a:lnTo>
                  <a:lnTo>
                    <a:pt x="7552" y="7627"/>
                  </a:lnTo>
                  <a:lnTo>
                    <a:pt x="7552" y="1862"/>
                  </a:lnTo>
                  <a:lnTo>
                    <a:pt x="6000" y="1862"/>
                  </a:lnTo>
                  <a:lnTo>
                    <a:pt x="6000" y="1"/>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53"/>
            <p:cNvSpPr/>
            <p:nvPr/>
          </p:nvSpPr>
          <p:spPr>
            <a:xfrm>
              <a:off x="8208156" y="3473340"/>
              <a:ext cx="25246" cy="50143"/>
            </a:xfrm>
            <a:custGeom>
              <a:avLst/>
              <a:gdLst/>
              <a:ahLst/>
              <a:cxnLst/>
              <a:rect l="l" t="t" r="r" b="b"/>
              <a:pathLst>
                <a:path w="938" h="1863" extrusionOk="0">
                  <a:moveTo>
                    <a:pt x="1" y="0"/>
                  </a:moveTo>
                  <a:lnTo>
                    <a:pt x="1" y="1862"/>
                  </a:lnTo>
                  <a:lnTo>
                    <a:pt x="938" y="1862"/>
                  </a:lnTo>
                  <a:lnTo>
                    <a:pt x="938"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53"/>
            <p:cNvSpPr/>
            <p:nvPr/>
          </p:nvSpPr>
          <p:spPr>
            <a:xfrm>
              <a:off x="8259160" y="3444783"/>
              <a:ext cx="53372" cy="53346"/>
            </a:xfrm>
            <a:custGeom>
              <a:avLst/>
              <a:gdLst/>
              <a:ahLst/>
              <a:cxnLst/>
              <a:rect l="l" t="t" r="r" b="b"/>
              <a:pathLst>
                <a:path w="1983" h="1982" extrusionOk="0">
                  <a:moveTo>
                    <a:pt x="664" y="0"/>
                  </a:moveTo>
                  <a:lnTo>
                    <a:pt x="0" y="664"/>
                  </a:lnTo>
                  <a:lnTo>
                    <a:pt x="1323" y="1981"/>
                  </a:lnTo>
                  <a:lnTo>
                    <a:pt x="1982" y="1323"/>
                  </a:lnTo>
                  <a:lnTo>
                    <a:pt x="664"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8129026" y="3444783"/>
              <a:ext cx="53399" cy="53346"/>
            </a:xfrm>
            <a:custGeom>
              <a:avLst/>
              <a:gdLst/>
              <a:ahLst/>
              <a:cxnLst/>
              <a:rect l="l" t="t" r="r" b="b"/>
              <a:pathLst>
                <a:path w="1984" h="1982" extrusionOk="0">
                  <a:moveTo>
                    <a:pt x="1323" y="0"/>
                  </a:moveTo>
                  <a:lnTo>
                    <a:pt x="1" y="1323"/>
                  </a:lnTo>
                  <a:lnTo>
                    <a:pt x="665" y="1981"/>
                  </a:lnTo>
                  <a:lnTo>
                    <a:pt x="1983" y="664"/>
                  </a:lnTo>
                  <a:lnTo>
                    <a:pt x="1323"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53"/>
          <p:cNvSpPr/>
          <p:nvPr/>
        </p:nvSpPr>
        <p:spPr>
          <a:xfrm>
            <a:off x="5666872" y="2035874"/>
            <a:ext cx="343032" cy="276094"/>
          </a:xfrm>
          <a:custGeom>
            <a:avLst/>
            <a:gdLst/>
            <a:ahLst/>
            <a:cxnLst/>
            <a:rect l="l" t="t" r="r" b="b"/>
            <a:pathLst>
              <a:path w="12745" h="10258" extrusionOk="0">
                <a:moveTo>
                  <a:pt x="9325" y="5598"/>
                </a:moveTo>
                <a:lnTo>
                  <a:pt x="9325" y="6529"/>
                </a:lnTo>
                <a:lnTo>
                  <a:pt x="3419" y="6529"/>
                </a:lnTo>
                <a:lnTo>
                  <a:pt x="3419" y="5598"/>
                </a:lnTo>
                <a:close/>
                <a:moveTo>
                  <a:pt x="3653" y="1"/>
                </a:moveTo>
                <a:cubicBezTo>
                  <a:pt x="2711" y="1"/>
                  <a:pt x="1943" y="769"/>
                  <a:pt x="1943" y="1711"/>
                </a:cubicBezTo>
                <a:lnTo>
                  <a:pt x="1943" y="2958"/>
                </a:lnTo>
                <a:lnTo>
                  <a:pt x="1558" y="2958"/>
                </a:lnTo>
                <a:cubicBezTo>
                  <a:pt x="697" y="2958"/>
                  <a:pt x="0" y="3649"/>
                  <a:pt x="0" y="4509"/>
                </a:cubicBezTo>
                <a:cubicBezTo>
                  <a:pt x="0" y="5370"/>
                  <a:pt x="697" y="6061"/>
                  <a:pt x="1558" y="6061"/>
                </a:cubicBezTo>
                <a:lnTo>
                  <a:pt x="1558" y="9327"/>
                </a:lnTo>
                <a:lnTo>
                  <a:pt x="2564" y="9327"/>
                </a:lnTo>
                <a:lnTo>
                  <a:pt x="2564" y="10258"/>
                </a:lnTo>
                <a:lnTo>
                  <a:pt x="3500" y="10258"/>
                </a:lnTo>
                <a:lnTo>
                  <a:pt x="3500" y="9327"/>
                </a:lnTo>
                <a:lnTo>
                  <a:pt x="9250" y="9327"/>
                </a:lnTo>
                <a:lnTo>
                  <a:pt x="9250" y="10258"/>
                </a:lnTo>
                <a:lnTo>
                  <a:pt x="10181" y="10258"/>
                </a:lnTo>
                <a:lnTo>
                  <a:pt x="10181" y="9327"/>
                </a:lnTo>
                <a:lnTo>
                  <a:pt x="11187" y="9327"/>
                </a:lnTo>
                <a:lnTo>
                  <a:pt x="11187" y="6061"/>
                </a:lnTo>
                <a:cubicBezTo>
                  <a:pt x="12048" y="6061"/>
                  <a:pt x="12745" y="5370"/>
                  <a:pt x="12745" y="4509"/>
                </a:cubicBezTo>
                <a:cubicBezTo>
                  <a:pt x="12745" y="3649"/>
                  <a:pt x="12048" y="2958"/>
                  <a:pt x="11187" y="2958"/>
                </a:cubicBezTo>
                <a:lnTo>
                  <a:pt x="10802" y="2958"/>
                </a:lnTo>
                <a:lnTo>
                  <a:pt x="10802" y="1711"/>
                </a:lnTo>
                <a:cubicBezTo>
                  <a:pt x="10802" y="769"/>
                  <a:pt x="10033" y="1"/>
                  <a:pt x="9091" y="1"/>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4" name="Google Shape;504;p53"/>
          <p:cNvGrpSpPr/>
          <p:nvPr/>
        </p:nvGrpSpPr>
        <p:grpSpPr>
          <a:xfrm>
            <a:off x="3160028" y="3415573"/>
            <a:ext cx="334553" cy="276067"/>
            <a:chOff x="736040" y="2596073"/>
            <a:chExt cx="334553" cy="276067"/>
          </a:xfrm>
        </p:grpSpPr>
        <p:sp>
          <p:nvSpPr>
            <p:cNvPr id="505" name="Google Shape;505;p53"/>
            <p:cNvSpPr/>
            <p:nvPr/>
          </p:nvSpPr>
          <p:spPr>
            <a:xfrm>
              <a:off x="765189" y="2596073"/>
              <a:ext cx="276094" cy="225817"/>
            </a:xfrm>
            <a:custGeom>
              <a:avLst/>
              <a:gdLst/>
              <a:ahLst/>
              <a:cxnLst/>
              <a:rect l="l" t="t" r="r" b="b"/>
              <a:pathLst>
                <a:path w="10258" h="8390" extrusionOk="0">
                  <a:moveTo>
                    <a:pt x="1400" y="932"/>
                  </a:moveTo>
                  <a:cubicBezTo>
                    <a:pt x="1662" y="932"/>
                    <a:pt x="1868" y="1138"/>
                    <a:pt x="1868" y="1399"/>
                  </a:cubicBezTo>
                  <a:cubicBezTo>
                    <a:pt x="1868" y="1656"/>
                    <a:pt x="1662" y="1862"/>
                    <a:pt x="1400" y="1862"/>
                  </a:cubicBezTo>
                  <a:cubicBezTo>
                    <a:pt x="1144" y="1862"/>
                    <a:pt x="938" y="1656"/>
                    <a:pt x="938" y="1399"/>
                  </a:cubicBezTo>
                  <a:cubicBezTo>
                    <a:pt x="938" y="1138"/>
                    <a:pt x="1144" y="932"/>
                    <a:pt x="1400" y="932"/>
                  </a:cubicBezTo>
                  <a:close/>
                  <a:moveTo>
                    <a:pt x="3267" y="932"/>
                  </a:moveTo>
                  <a:cubicBezTo>
                    <a:pt x="3523" y="932"/>
                    <a:pt x="3730" y="1138"/>
                    <a:pt x="3730" y="1399"/>
                  </a:cubicBezTo>
                  <a:cubicBezTo>
                    <a:pt x="3730" y="1656"/>
                    <a:pt x="3523" y="1862"/>
                    <a:pt x="3267" y="1862"/>
                  </a:cubicBezTo>
                  <a:cubicBezTo>
                    <a:pt x="3011" y="1862"/>
                    <a:pt x="2800" y="1656"/>
                    <a:pt x="2800" y="1399"/>
                  </a:cubicBezTo>
                  <a:cubicBezTo>
                    <a:pt x="2800" y="1138"/>
                    <a:pt x="3011" y="932"/>
                    <a:pt x="3267" y="932"/>
                  </a:cubicBezTo>
                  <a:close/>
                  <a:moveTo>
                    <a:pt x="5129" y="932"/>
                  </a:moveTo>
                  <a:cubicBezTo>
                    <a:pt x="5391" y="932"/>
                    <a:pt x="5597" y="1138"/>
                    <a:pt x="5597" y="1399"/>
                  </a:cubicBezTo>
                  <a:cubicBezTo>
                    <a:pt x="5597" y="1656"/>
                    <a:pt x="5391" y="1862"/>
                    <a:pt x="5129" y="1862"/>
                  </a:cubicBezTo>
                  <a:cubicBezTo>
                    <a:pt x="4873" y="1862"/>
                    <a:pt x="4667" y="1656"/>
                    <a:pt x="4667" y="1399"/>
                  </a:cubicBezTo>
                  <a:cubicBezTo>
                    <a:pt x="4667" y="1138"/>
                    <a:pt x="4873" y="932"/>
                    <a:pt x="5129" y="932"/>
                  </a:cubicBezTo>
                  <a:close/>
                  <a:moveTo>
                    <a:pt x="6996" y="932"/>
                  </a:moveTo>
                  <a:cubicBezTo>
                    <a:pt x="7253" y="932"/>
                    <a:pt x="7465" y="1138"/>
                    <a:pt x="7465" y="1399"/>
                  </a:cubicBezTo>
                  <a:cubicBezTo>
                    <a:pt x="7465" y="1656"/>
                    <a:pt x="7253" y="1862"/>
                    <a:pt x="6996" y="1862"/>
                  </a:cubicBezTo>
                  <a:cubicBezTo>
                    <a:pt x="6740" y="1862"/>
                    <a:pt x="6529" y="1656"/>
                    <a:pt x="6529" y="1399"/>
                  </a:cubicBezTo>
                  <a:cubicBezTo>
                    <a:pt x="6529" y="1138"/>
                    <a:pt x="6740" y="932"/>
                    <a:pt x="6996" y="932"/>
                  </a:cubicBezTo>
                  <a:close/>
                  <a:moveTo>
                    <a:pt x="8858" y="932"/>
                  </a:moveTo>
                  <a:cubicBezTo>
                    <a:pt x="9120" y="932"/>
                    <a:pt x="9327" y="1138"/>
                    <a:pt x="9327" y="1399"/>
                  </a:cubicBezTo>
                  <a:cubicBezTo>
                    <a:pt x="9327" y="1656"/>
                    <a:pt x="9120" y="1862"/>
                    <a:pt x="8858" y="1862"/>
                  </a:cubicBezTo>
                  <a:cubicBezTo>
                    <a:pt x="8602" y="1862"/>
                    <a:pt x="8396" y="1656"/>
                    <a:pt x="8396" y="1399"/>
                  </a:cubicBezTo>
                  <a:cubicBezTo>
                    <a:pt x="8396" y="1138"/>
                    <a:pt x="8602" y="932"/>
                    <a:pt x="8858" y="932"/>
                  </a:cubicBezTo>
                  <a:close/>
                  <a:moveTo>
                    <a:pt x="1400" y="2799"/>
                  </a:moveTo>
                  <a:cubicBezTo>
                    <a:pt x="1662" y="2799"/>
                    <a:pt x="1868" y="3005"/>
                    <a:pt x="1868" y="3261"/>
                  </a:cubicBezTo>
                  <a:cubicBezTo>
                    <a:pt x="1868" y="3523"/>
                    <a:pt x="1662" y="3730"/>
                    <a:pt x="1400" y="3730"/>
                  </a:cubicBezTo>
                  <a:cubicBezTo>
                    <a:pt x="1144" y="3730"/>
                    <a:pt x="938" y="3523"/>
                    <a:pt x="938" y="3261"/>
                  </a:cubicBezTo>
                  <a:cubicBezTo>
                    <a:pt x="938" y="3005"/>
                    <a:pt x="1144" y="2799"/>
                    <a:pt x="1400" y="2799"/>
                  </a:cubicBezTo>
                  <a:close/>
                  <a:moveTo>
                    <a:pt x="8858" y="2799"/>
                  </a:moveTo>
                  <a:cubicBezTo>
                    <a:pt x="9120" y="2799"/>
                    <a:pt x="9327" y="3005"/>
                    <a:pt x="9327" y="3261"/>
                  </a:cubicBezTo>
                  <a:cubicBezTo>
                    <a:pt x="9327" y="3523"/>
                    <a:pt x="9120" y="3730"/>
                    <a:pt x="8858" y="3730"/>
                  </a:cubicBezTo>
                  <a:cubicBezTo>
                    <a:pt x="8602" y="3730"/>
                    <a:pt x="8396" y="3523"/>
                    <a:pt x="8396" y="3261"/>
                  </a:cubicBezTo>
                  <a:cubicBezTo>
                    <a:pt x="8396" y="3005"/>
                    <a:pt x="8602" y="2799"/>
                    <a:pt x="8858" y="2799"/>
                  </a:cubicBezTo>
                  <a:close/>
                  <a:moveTo>
                    <a:pt x="1400" y="4661"/>
                  </a:moveTo>
                  <a:cubicBezTo>
                    <a:pt x="1662" y="4661"/>
                    <a:pt x="1868" y="4867"/>
                    <a:pt x="1868" y="5128"/>
                  </a:cubicBezTo>
                  <a:cubicBezTo>
                    <a:pt x="1868" y="5385"/>
                    <a:pt x="1662" y="5592"/>
                    <a:pt x="1400" y="5592"/>
                  </a:cubicBezTo>
                  <a:cubicBezTo>
                    <a:pt x="1144" y="5592"/>
                    <a:pt x="938" y="5385"/>
                    <a:pt x="938" y="5128"/>
                  </a:cubicBezTo>
                  <a:cubicBezTo>
                    <a:pt x="938" y="4867"/>
                    <a:pt x="1144" y="4661"/>
                    <a:pt x="1400" y="4661"/>
                  </a:cubicBezTo>
                  <a:close/>
                  <a:moveTo>
                    <a:pt x="8858" y="4661"/>
                  </a:moveTo>
                  <a:cubicBezTo>
                    <a:pt x="9120" y="4661"/>
                    <a:pt x="9327" y="4867"/>
                    <a:pt x="9327" y="5128"/>
                  </a:cubicBezTo>
                  <a:cubicBezTo>
                    <a:pt x="9327" y="5385"/>
                    <a:pt x="9120" y="5592"/>
                    <a:pt x="8858" y="5592"/>
                  </a:cubicBezTo>
                  <a:cubicBezTo>
                    <a:pt x="8602" y="5592"/>
                    <a:pt x="8396" y="5385"/>
                    <a:pt x="8396" y="5128"/>
                  </a:cubicBezTo>
                  <a:cubicBezTo>
                    <a:pt x="8396" y="4867"/>
                    <a:pt x="8602" y="4661"/>
                    <a:pt x="8858" y="4661"/>
                  </a:cubicBezTo>
                  <a:close/>
                  <a:moveTo>
                    <a:pt x="1400" y="6528"/>
                  </a:moveTo>
                  <a:cubicBezTo>
                    <a:pt x="1662" y="6528"/>
                    <a:pt x="1868" y="6736"/>
                    <a:pt x="1868" y="6990"/>
                  </a:cubicBezTo>
                  <a:cubicBezTo>
                    <a:pt x="1868" y="7252"/>
                    <a:pt x="1662" y="7459"/>
                    <a:pt x="1400" y="7459"/>
                  </a:cubicBezTo>
                  <a:cubicBezTo>
                    <a:pt x="1144" y="7459"/>
                    <a:pt x="938" y="7252"/>
                    <a:pt x="938" y="6990"/>
                  </a:cubicBezTo>
                  <a:cubicBezTo>
                    <a:pt x="938" y="6736"/>
                    <a:pt x="1144" y="6528"/>
                    <a:pt x="1400" y="6528"/>
                  </a:cubicBezTo>
                  <a:close/>
                  <a:moveTo>
                    <a:pt x="8858" y="6528"/>
                  </a:moveTo>
                  <a:cubicBezTo>
                    <a:pt x="9120" y="6528"/>
                    <a:pt x="9327" y="6736"/>
                    <a:pt x="9327" y="6990"/>
                  </a:cubicBezTo>
                  <a:cubicBezTo>
                    <a:pt x="9327" y="7252"/>
                    <a:pt x="9120" y="7459"/>
                    <a:pt x="8858" y="7459"/>
                  </a:cubicBezTo>
                  <a:cubicBezTo>
                    <a:pt x="8602" y="7459"/>
                    <a:pt x="8396" y="7252"/>
                    <a:pt x="8396" y="6990"/>
                  </a:cubicBezTo>
                  <a:cubicBezTo>
                    <a:pt x="8396" y="6736"/>
                    <a:pt x="8602" y="6528"/>
                    <a:pt x="8858" y="6528"/>
                  </a:cubicBezTo>
                  <a:close/>
                  <a:moveTo>
                    <a:pt x="1" y="0"/>
                  </a:moveTo>
                  <a:lnTo>
                    <a:pt x="1" y="8390"/>
                  </a:lnTo>
                  <a:lnTo>
                    <a:pt x="2800" y="8390"/>
                  </a:lnTo>
                  <a:lnTo>
                    <a:pt x="2800" y="2799"/>
                  </a:lnTo>
                  <a:lnTo>
                    <a:pt x="7465" y="2799"/>
                  </a:lnTo>
                  <a:lnTo>
                    <a:pt x="7465" y="8390"/>
                  </a:lnTo>
                  <a:lnTo>
                    <a:pt x="10258" y="8390"/>
                  </a:lnTo>
                  <a:lnTo>
                    <a:pt x="10258"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53"/>
            <p:cNvSpPr/>
            <p:nvPr/>
          </p:nvSpPr>
          <p:spPr>
            <a:xfrm>
              <a:off x="736040" y="2846947"/>
              <a:ext cx="334553" cy="25192"/>
            </a:xfrm>
            <a:custGeom>
              <a:avLst/>
              <a:gdLst/>
              <a:ahLst/>
              <a:cxnLst/>
              <a:rect l="l" t="t" r="r" b="b"/>
              <a:pathLst>
                <a:path w="12430" h="936" extrusionOk="0">
                  <a:moveTo>
                    <a:pt x="1" y="0"/>
                  </a:moveTo>
                  <a:lnTo>
                    <a:pt x="1" y="936"/>
                  </a:lnTo>
                  <a:lnTo>
                    <a:pt x="12429" y="936"/>
                  </a:lnTo>
                  <a:lnTo>
                    <a:pt x="12429"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7" name="Google Shape;507;p53"/>
          <p:cNvGrpSpPr/>
          <p:nvPr/>
        </p:nvGrpSpPr>
        <p:grpSpPr>
          <a:xfrm>
            <a:off x="3197631" y="1994041"/>
            <a:ext cx="259380" cy="359746"/>
            <a:chOff x="2398419" y="1958241"/>
            <a:chExt cx="259380" cy="359746"/>
          </a:xfrm>
        </p:grpSpPr>
        <p:sp>
          <p:nvSpPr>
            <p:cNvPr id="508" name="Google Shape;508;p53"/>
            <p:cNvSpPr/>
            <p:nvPr/>
          </p:nvSpPr>
          <p:spPr>
            <a:xfrm>
              <a:off x="2398419" y="2125572"/>
              <a:ext cx="259380" cy="192415"/>
            </a:xfrm>
            <a:custGeom>
              <a:avLst/>
              <a:gdLst/>
              <a:ahLst/>
              <a:cxnLst/>
              <a:rect l="l" t="t" r="r" b="b"/>
              <a:pathLst>
                <a:path w="9637" h="7149" extrusionOk="0">
                  <a:moveTo>
                    <a:pt x="1906" y="932"/>
                  </a:moveTo>
                  <a:cubicBezTo>
                    <a:pt x="2102" y="2189"/>
                    <a:pt x="3099" y="3180"/>
                    <a:pt x="4356" y="3382"/>
                  </a:cubicBezTo>
                  <a:lnTo>
                    <a:pt x="4356" y="4324"/>
                  </a:lnTo>
                  <a:cubicBezTo>
                    <a:pt x="2581" y="4111"/>
                    <a:pt x="1177" y="2701"/>
                    <a:pt x="964" y="932"/>
                  </a:cubicBezTo>
                  <a:close/>
                  <a:moveTo>
                    <a:pt x="8678" y="932"/>
                  </a:moveTo>
                  <a:cubicBezTo>
                    <a:pt x="8466" y="2701"/>
                    <a:pt x="7056" y="4111"/>
                    <a:pt x="5287" y="4324"/>
                  </a:cubicBezTo>
                  <a:lnTo>
                    <a:pt x="5287" y="3382"/>
                  </a:lnTo>
                  <a:cubicBezTo>
                    <a:pt x="6539" y="3180"/>
                    <a:pt x="7535" y="2189"/>
                    <a:pt x="7737" y="932"/>
                  </a:cubicBezTo>
                  <a:close/>
                  <a:moveTo>
                    <a:pt x="1" y="0"/>
                  </a:moveTo>
                  <a:lnTo>
                    <a:pt x="1" y="463"/>
                  </a:lnTo>
                  <a:cubicBezTo>
                    <a:pt x="1" y="2962"/>
                    <a:pt x="1916" y="5025"/>
                    <a:pt x="4356" y="5259"/>
                  </a:cubicBezTo>
                  <a:lnTo>
                    <a:pt x="4356" y="6218"/>
                  </a:lnTo>
                  <a:lnTo>
                    <a:pt x="1868" y="6218"/>
                  </a:lnTo>
                  <a:lnTo>
                    <a:pt x="1868" y="7149"/>
                  </a:lnTo>
                  <a:lnTo>
                    <a:pt x="7775" y="7149"/>
                  </a:lnTo>
                  <a:lnTo>
                    <a:pt x="7775" y="6218"/>
                  </a:lnTo>
                  <a:lnTo>
                    <a:pt x="5287" y="6218"/>
                  </a:lnTo>
                  <a:lnTo>
                    <a:pt x="5287" y="5259"/>
                  </a:lnTo>
                  <a:cubicBezTo>
                    <a:pt x="7725" y="5025"/>
                    <a:pt x="9637" y="2962"/>
                    <a:pt x="9637" y="463"/>
                  </a:cubicBezTo>
                  <a:lnTo>
                    <a:pt x="9637" y="0"/>
                  </a:ln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53"/>
            <p:cNvSpPr/>
            <p:nvPr/>
          </p:nvSpPr>
          <p:spPr>
            <a:xfrm>
              <a:off x="2448669" y="1958241"/>
              <a:ext cx="159041" cy="142300"/>
            </a:xfrm>
            <a:custGeom>
              <a:avLst/>
              <a:gdLst/>
              <a:ahLst/>
              <a:cxnLst/>
              <a:rect l="l" t="t" r="r" b="b"/>
              <a:pathLst>
                <a:path w="5909" h="5287" extrusionOk="0">
                  <a:moveTo>
                    <a:pt x="2951" y="0"/>
                  </a:moveTo>
                  <a:cubicBezTo>
                    <a:pt x="1323" y="0"/>
                    <a:pt x="1" y="1323"/>
                    <a:pt x="1" y="2951"/>
                  </a:cubicBezTo>
                  <a:lnTo>
                    <a:pt x="1" y="5287"/>
                  </a:lnTo>
                  <a:lnTo>
                    <a:pt x="5908" y="5287"/>
                  </a:lnTo>
                  <a:lnTo>
                    <a:pt x="5908" y="2951"/>
                  </a:lnTo>
                  <a:cubicBezTo>
                    <a:pt x="5908" y="1323"/>
                    <a:pt x="4579" y="0"/>
                    <a:pt x="2951" y="0"/>
                  </a:cubicBezTo>
                  <a:close/>
                </a:path>
              </a:pathLst>
            </a:cu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5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Revenue generated by movie title</a:t>
            </a:r>
            <a:endParaRPr dirty="0">
              <a:solidFill>
                <a:srgbClr val="980000"/>
              </a:solidFill>
            </a:endParaRPr>
          </a:p>
        </p:txBody>
      </p:sp>
      <p:grpSp>
        <p:nvGrpSpPr>
          <p:cNvPr id="10" name="Google Shape;988;p78">
            <a:extLst>
              <a:ext uri="{FF2B5EF4-FFF2-40B4-BE49-F238E27FC236}">
                <a16:creationId xmlns:a16="http://schemas.microsoft.com/office/drawing/2014/main" id="{09FB8D38-4D01-427A-EF65-23CD2FC2D98A}"/>
              </a:ext>
            </a:extLst>
          </p:cNvPr>
          <p:cNvGrpSpPr/>
          <p:nvPr/>
        </p:nvGrpSpPr>
        <p:grpSpPr>
          <a:xfrm>
            <a:off x="1258429" y="1017725"/>
            <a:ext cx="6707119" cy="3969911"/>
            <a:chOff x="1650563" y="1395225"/>
            <a:chExt cx="3885900" cy="2975475"/>
          </a:xfrm>
        </p:grpSpPr>
        <p:grpSp>
          <p:nvGrpSpPr>
            <p:cNvPr id="11" name="Google Shape;989;p78">
              <a:extLst>
                <a:ext uri="{FF2B5EF4-FFF2-40B4-BE49-F238E27FC236}">
                  <a16:creationId xmlns:a16="http://schemas.microsoft.com/office/drawing/2014/main" id="{381A4BF1-9ECC-EECD-DCF9-108B6FD34768}"/>
                </a:ext>
              </a:extLst>
            </p:cNvPr>
            <p:cNvGrpSpPr/>
            <p:nvPr/>
          </p:nvGrpSpPr>
          <p:grpSpPr>
            <a:xfrm>
              <a:off x="1650563" y="1395225"/>
              <a:ext cx="3885900" cy="2975475"/>
              <a:chOff x="1575063" y="1395225"/>
              <a:chExt cx="3885900" cy="2975475"/>
            </a:xfrm>
          </p:grpSpPr>
          <p:sp>
            <p:nvSpPr>
              <p:cNvPr id="13" name="Google Shape;990;p78">
                <a:extLst>
                  <a:ext uri="{FF2B5EF4-FFF2-40B4-BE49-F238E27FC236}">
                    <a16:creationId xmlns:a16="http://schemas.microsoft.com/office/drawing/2014/main" id="{C9DCA444-17EB-9DFF-FE21-6AE80998393A}"/>
                  </a:ext>
                </a:extLst>
              </p:cNvPr>
              <p:cNvSpPr/>
              <p:nvPr/>
            </p:nvSpPr>
            <p:spPr>
              <a:xfrm>
                <a:off x="2989875" y="3792375"/>
                <a:ext cx="1056300" cy="51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1;p78">
                <a:extLst>
                  <a:ext uri="{FF2B5EF4-FFF2-40B4-BE49-F238E27FC236}">
                    <a16:creationId xmlns:a16="http://schemas.microsoft.com/office/drawing/2014/main" id="{CBC3A951-011A-8D24-18B8-241049D6E61E}"/>
                  </a:ext>
                </a:extLst>
              </p:cNvPr>
              <p:cNvSpPr/>
              <p:nvPr/>
            </p:nvSpPr>
            <p:spPr>
              <a:xfrm>
                <a:off x="2710125" y="4219800"/>
                <a:ext cx="1615800" cy="1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2;p78">
                <a:extLst>
                  <a:ext uri="{FF2B5EF4-FFF2-40B4-BE49-F238E27FC236}">
                    <a16:creationId xmlns:a16="http://schemas.microsoft.com/office/drawing/2014/main" id="{268B84F8-37F7-C503-194D-3B6068A76888}"/>
                  </a:ext>
                </a:extLst>
              </p:cNvPr>
              <p:cNvSpPr/>
              <p:nvPr/>
            </p:nvSpPr>
            <p:spPr>
              <a:xfrm>
                <a:off x="1575063" y="1395225"/>
                <a:ext cx="3885900" cy="25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993;p78">
              <a:extLst>
                <a:ext uri="{FF2B5EF4-FFF2-40B4-BE49-F238E27FC236}">
                  <a16:creationId xmlns:a16="http://schemas.microsoft.com/office/drawing/2014/main" id="{29C0D9DC-D0A4-8DB2-747E-6E7E895ACB8C}"/>
                </a:ext>
              </a:extLst>
            </p:cNvPr>
            <p:cNvSpPr/>
            <p:nvPr/>
          </p:nvSpPr>
          <p:spPr>
            <a:xfrm>
              <a:off x="3536530" y="3981294"/>
              <a:ext cx="141600" cy="141600"/>
            </a:xfrm>
            <a:prstGeom prst="ellipse">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1" name="Picture 20">
            <a:extLst>
              <a:ext uri="{FF2B5EF4-FFF2-40B4-BE49-F238E27FC236}">
                <a16:creationId xmlns:a16="http://schemas.microsoft.com/office/drawing/2014/main" id="{83446C30-21B8-7F16-08F8-514AF8761868}"/>
              </a:ext>
            </a:extLst>
          </p:cNvPr>
          <p:cNvPicPr>
            <a:picLocks noChangeAspect="1"/>
          </p:cNvPicPr>
          <p:nvPr/>
        </p:nvPicPr>
        <p:blipFill>
          <a:blip r:embed="rId4"/>
          <a:stretch>
            <a:fillRect/>
          </a:stretch>
        </p:blipFill>
        <p:spPr>
          <a:xfrm>
            <a:off x="1523702" y="1185522"/>
            <a:ext cx="6176571" cy="29800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a:extLst>
            <a:ext uri="{FF2B5EF4-FFF2-40B4-BE49-F238E27FC236}">
              <a16:creationId xmlns:a16="http://schemas.microsoft.com/office/drawing/2014/main" id="{C54EB529-F715-5361-090F-D3AB750F49BC}"/>
            </a:ext>
          </a:extLst>
        </p:cNvPr>
        <p:cNvGrpSpPr/>
        <p:nvPr/>
      </p:nvGrpSpPr>
      <p:grpSpPr>
        <a:xfrm>
          <a:off x="0" y="0"/>
          <a:ext cx="0" cy="0"/>
          <a:chOff x="0" y="0"/>
          <a:chExt cx="0" cy="0"/>
        </a:xfrm>
      </p:grpSpPr>
      <p:sp>
        <p:nvSpPr>
          <p:cNvPr id="444" name="Google Shape;444;p50">
            <a:extLst>
              <a:ext uri="{FF2B5EF4-FFF2-40B4-BE49-F238E27FC236}">
                <a16:creationId xmlns:a16="http://schemas.microsoft.com/office/drawing/2014/main" id="{27B388EE-101E-99EA-74B6-7EEDD58D818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80000"/>
                </a:solidFill>
              </a:rPr>
              <a:t>Revenue generated by genre</a:t>
            </a:r>
            <a:endParaRPr dirty="0">
              <a:solidFill>
                <a:srgbClr val="980000"/>
              </a:solidFill>
            </a:endParaRPr>
          </a:p>
        </p:txBody>
      </p:sp>
      <p:grpSp>
        <p:nvGrpSpPr>
          <p:cNvPr id="10" name="Google Shape;988;p78">
            <a:extLst>
              <a:ext uri="{FF2B5EF4-FFF2-40B4-BE49-F238E27FC236}">
                <a16:creationId xmlns:a16="http://schemas.microsoft.com/office/drawing/2014/main" id="{06B228E8-05ED-BCA7-F389-24FEA8CF6210}"/>
              </a:ext>
            </a:extLst>
          </p:cNvPr>
          <p:cNvGrpSpPr/>
          <p:nvPr/>
        </p:nvGrpSpPr>
        <p:grpSpPr>
          <a:xfrm>
            <a:off x="1258429" y="1017725"/>
            <a:ext cx="6707119" cy="3969911"/>
            <a:chOff x="1650563" y="1395225"/>
            <a:chExt cx="3885900" cy="2975475"/>
          </a:xfrm>
        </p:grpSpPr>
        <p:grpSp>
          <p:nvGrpSpPr>
            <p:cNvPr id="11" name="Google Shape;989;p78">
              <a:extLst>
                <a:ext uri="{FF2B5EF4-FFF2-40B4-BE49-F238E27FC236}">
                  <a16:creationId xmlns:a16="http://schemas.microsoft.com/office/drawing/2014/main" id="{46AA942F-8261-4AC4-8096-A8DBA62495BF}"/>
                </a:ext>
              </a:extLst>
            </p:cNvPr>
            <p:cNvGrpSpPr/>
            <p:nvPr/>
          </p:nvGrpSpPr>
          <p:grpSpPr>
            <a:xfrm>
              <a:off x="1650563" y="1395225"/>
              <a:ext cx="3885900" cy="2975475"/>
              <a:chOff x="1575063" y="1395225"/>
              <a:chExt cx="3885900" cy="2975475"/>
            </a:xfrm>
          </p:grpSpPr>
          <p:sp>
            <p:nvSpPr>
              <p:cNvPr id="13" name="Google Shape;990;p78">
                <a:extLst>
                  <a:ext uri="{FF2B5EF4-FFF2-40B4-BE49-F238E27FC236}">
                    <a16:creationId xmlns:a16="http://schemas.microsoft.com/office/drawing/2014/main" id="{7D601741-96BE-513C-E3BD-7377EC4EAA7D}"/>
                  </a:ext>
                </a:extLst>
              </p:cNvPr>
              <p:cNvSpPr/>
              <p:nvPr/>
            </p:nvSpPr>
            <p:spPr>
              <a:xfrm>
                <a:off x="2989875" y="3792375"/>
                <a:ext cx="1056300" cy="51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1;p78">
                <a:extLst>
                  <a:ext uri="{FF2B5EF4-FFF2-40B4-BE49-F238E27FC236}">
                    <a16:creationId xmlns:a16="http://schemas.microsoft.com/office/drawing/2014/main" id="{B9B76BD8-E073-9572-4A28-AEB7EE590B2B}"/>
                  </a:ext>
                </a:extLst>
              </p:cNvPr>
              <p:cNvSpPr/>
              <p:nvPr/>
            </p:nvSpPr>
            <p:spPr>
              <a:xfrm>
                <a:off x="2710125" y="4219800"/>
                <a:ext cx="1615800" cy="1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2;p78">
                <a:extLst>
                  <a:ext uri="{FF2B5EF4-FFF2-40B4-BE49-F238E27FC236}">
                    <a16:creationId xmlns:a16="http://schemas.microsoft.com/office/drawing/2014/main" id="{9D2108D6-3911-6990-00E8-1E25EAE80010}"/>
                  </a:ext>
                </a:extLst>
              </p:cNvPr>
              <p:cNvSpPr/>
              <p:nvPr/>
            </p:nvSpPr>
            <p:spPr>
              <a:xfrm>
                <a:off x="1575063" y="1395225"/>
                <a:ext cx="3885900" cy="25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993;p78">
              <a:extLst>
                <a:ext uri="{FF2B5EF4-FFF2-40B4-BE49-F238E27FC236}">
                  <a16:creationId xmlns:a16="http://schemas.microsoft.com/office/drawing/2014/main" id="{95A76700-6C69-F62B-C468-7CA19EB7675E}"/>
                </a:ext>
              </a:extLst>
            </p:cNvPr>
            <p:cNvSpPr/>
            <p:nvPr/>
          </p:nvSpPr>
          <p:spPr>
            <a:xfrm>
              <a:off x="3536530" y="3981294"/>
              <a:ext cx="141600" cy="141600"/>
            </a:xfrm>
            <a:prstGeom prst="ellipse">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4075F729-2C9C-DFEA-E2BB-50A63BC18066}"/>
              </a:ext>
            </a:extLst>
          </p:cNvPr>
          <p:cNvPicPr>
            <a:picLocks noChangeAspect="1"/>
          </p:cNvPicPr>
          <p:nvPr/>
        </p:nvPicPr>
        <p:blipFill>
          <a:blip r:embed="rId4"/>
          <a:stretch>
            <a:fillRect/>
          </a:stretch>
        </p:blipFill>
        <p:spPr>
          <a:xfrm>
            <a:off x="1629285" y="1279074"/>
            <a:ext cx="6003755" cy="2769713"/>
          </a:xfrm>
          <a:prstGeom prst="rect">
            <a:avLst/>
          </a:prstGeom>
        </p:spPr>
      </p:pic>
    </p:spTree>
    <p:extLst>
      <p:ext uri="{BB962C8B-B14F-4D97-AF65-F5344CB8AC3E}">
        <p14:creationId xmlns:p14="http://schemas.microsoft.com/office/powerpoint/2010/main" val="124094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16"/>
        <p:cNvGrpSpPr/>
        <p:nvPr/>
      </p:nvGrpSpPr>
      <p:grpSpPr>
        <a:xfrm>
          <a:off x="0" y="0"/>
          <a:ext cx="0" cy="0"/>
          <a:chOff x="0" y="0"/>
          <a:chExt cx="0" cy="0"/>
        </a:xfrm>
      </p:grpSpPr>
      <p:sp>
        <p:nvSpPr>
          <p:cNvPr id="617" name="Google Shape;617;p62"/>
          <p:cNvSpPr txBox="1">
            <a:spLocks noGrp="1"/>
          </p:cNvSpPr>
          <p:nvPr>
            <p:ph type="title"/>
          </p:nvPr>
        </p:nvSpPr>
        <p:spPr>
          <a:xfrm>
            <a:off x="1310325" y="2004184"/>
            <a:ext cx="4459500" cy="108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800" dirty="0"/>
              <a:t>Countries</a:t>
            </a:r>
            <a:endParaRPr sz="4800" dirty="0"/>
          </a:p>
        </p:txBody>
      </p:sp>
      <p:sp>
        <p:nvSpPr>
          <p:cNvPr id="619" name="Google Shape;619;p62"/>
          <p:cNvSpPr txBox="1">
            <a:spLocks noGrp="1"/>
          </p:cNvSpPr>
          <p:nvPr>
            <p:ph type="title" idx="2"/>
          </p:nvPr>
        </p:nvSpPr>
        <p:spPr>
          <a:xfrm>
            <a:off x="6062475" y="2127188"/>
            <a:ext cx="1771200" cy="10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600" dirty="0">
                <a:solidFill>
                  <a:srgbClr val="980000"/>
                </a:solidFill>
              </a:rPr>
              <a:t>02.</a:t>
            </a:r>
            <a:endParaRPr sz="9600" dirty="0">
              <a:solidFill>
                <a:srgbClr val="980000"/>
              </a:solidFill>
            </a:endParaRPr>
          </a:p>
        </p:txBody>
      </p:sp>
      <p:cxnSp>
        <p:nvCxnSpPr>
          <p:cNvPr id="620" name="Google Shape;620;p62"/>
          <p:cNvCxnSpPr/>
          <p:nvPr/>
        </p:nvCxnSpPr>
        <p:spPr>
          <a:xfrm>
            <a:off x="5918550" y="1973000"/>
            <a:ext cx="0" cy="1396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African American Cinema by Slidesgo">
  <a:themeElements>
    <a:clrScheme name="Simple Light">
      <a:dk1>
        <a:srgbClr val="000000"/>
      </a:dk1>
      <a:lt1>
        <a:srgbClr val="EBECE5"/>
      </a:lt1>
      <a:dk2>
        <a:srgbClr val="EF590E"/>
      </a:dk2>
      <a:lt2>
        <a:srgbClr val="FFFFFF"/>
      </a:lt2>
      <a:accent1>
        <a:srgbClr val="FFFFFF"/>
      </a:accent1>
      <a:accent2>
        <a:srgbClr val="FFFFFF"/>
      </a:accent2>
      <a:accent3>
        <a:srgbClr val="FFFFFF"/>
      </a:accent3>
      <a:accent4>
        <a:srgbClr val="FFFFFF"/>
      </a:accent4>
      <a:accent5>
        <a:srgbClr val="FFFFFF"/>
      </a:accent5>
      <a:accent6>
        <a:srgbClr val="FFFFFF"/>
      </a:accent6>
      <a:hlink>
        <a:srgbClr val="EF59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TotalTime>
  <Words>468</Words>
  <Application>Microsoft Office PowerPoint</Application>
  <PresentationFormat>On-screen Show (16:9)</PresentationFormat>
  <Paragraphs>143</Paragraphs>
  <Slides>24</Slides>
  <Notes>24</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Gidugu</vt:lpstr>
      <vt:lpstr>Fraunces</vt:lpstr>
      <vt:lpstr>Bebas Neue</vt:lpstr>
      <vt:lpstr>Poppins</vt:lpstr>
      <vt:lpstr>Arial</vt:lpstr>
      <vt:lpstr>African American Cinema by Slidesgo</vt:lpstr>
      <vt:lpstr>PowerPoint Presentation</vt:lpstr>
      <vt:lpstr>Introduction</vt:lpstr>
      <vt:lpstr>PowerPoint Presentation</vt:lpstr>
      <vt:lpstr>01.</vt:lpstr>
      <vt:lpstr>01.</vt:lpstr>
      <vt:lpstr>Movies Overview</vt:lpstr>
      <vt:lpstr>Revenue generated by movie title</vt:lpstr>
      <vt:lpstr>Revenue generated by genre</vt:lpstr>
      <vt:lpstr>Countries</vt:lpstr>
      <vt:lpstr>Countries Overview</vt:lpstr>
      <vt:lpstr>Customers by country</vt:lpstr>
      <vt:lpstr>Customers by country</vt:lpstr>
      <vt:lpstr>Customers by city</vt:lpstr>
      <vt:lpstr>03.</vt:lpstr>
      <vt:lpstr>Rental Overview</vt:lpstr>
      <vt:lpstr>Revenue generated by country</vt:lpstr>
      <vt:lpstr>Top customers by Lifetime Value</vt:lpstr>
      <vt:lpstr>Summary</vt:lpstr>
      <vt:lpstr>Summary</vt:lpstr>
      <vt:lpstr>Summary</vt:lpstr>
      <vt:lpstr>05.</vt:lpstr>
      <vt:lpstr>Recommendations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Esther Howard</cp:lastModifiedBy>
  <cp:revision>15</cp:revision>
  <dcterms:modified xsi:type="dcterms:W3CDTF">2024-02-20T01:08:11Z</dcterms:modified>
</cp:coreProperties>
</file>